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489" r:id="rId3"/>
    <p:sldId id="496" r:id="rId4"/>
    <p:sldId id="503" r:id="rId5"/>
    <p:sldId id="479" r:id="rId6"/>
    <p:sldId id="497" r:id="rId7"/>
    <p:sldId id="498" r:id="rId8"/>
    <p:sldId id="499" r:id="rId9"/>
    <p:sldId id="495" r:id="rId10"/>
    <p:sldId id="493" r:id="rId11"/>
    <p:sldId id="500" r:id="rId12"/>
    <p:sldId id="266" r:id="rId13"/>
    <p:sldId id="502" r:id="rId14"/>
    <p:sldId id="487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g, Qian (Fed)" initials="DQ(" lastIdx="1" clrIdx="0">
    <p:extLst>
      <p:ext uri="{19B8F6BF-5375-455C-9EA6-DF929625EA0E}">
        <p15:presenceInfo xmlns:p15="http://schemas.microsoft.com/office/powerpoint/2012/main" userId="S-1-5-21-1908027396-2059629336-315576832-239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1989EF"/>
    <a:srgbClr val="90ABDC"/>
    <a:srgbClr val="00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1" autoAdjust="0"/>
    <p:restoredTop sz="84230" autoAdjust="0"/>
  </p:normalViewPr>
  <p:slideViewPr>
    <p:cSldViewPr snapToGrid="0" showGuides="1">
      <p:cViewPr varScale="1">
        <p:scale>
          <a:sx n="68" d="100"/>
          <a:sy n="68" d="100"/>
        </p:scale>
        <p:origin x="654" y="7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Qian\ASMS2019_3\DataAnalysis\CPTAC\CPTAC3_Studies_MonoOxidation_AA_Dist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056672940790469E-2"/>
          <c:y val="0.17258950850181051"/>
          <c:w val="0.83208367983352016"/>
          <c:h val="0.74811379940420208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EB8-4EB0-9162-702BFC8094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EB8-4EB0-9162-702BFC8094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EB8-4EB0-9162-702BFC8094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EB8-4EB0-9162-702BFC8094E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EB8-4EB0-9162-702BFC8094E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EB8-4EB0-9162-702BFC8094E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EEB8-4EB0-9162-702BFC8094E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EEB8-4EB0-9162-702BFC8094E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EEB8-4EB0-9162-702BFC8094E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EEB8-4EB0-9162-702BFC8094E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EEB8-4EB0-9162-702BFC8094E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EEB8-4EB0-9162-702BFC8094E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EEB8-4EB0-9162-702BFC8094E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EEB8-4EB0-9162-702BFC8094E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EEB8-4EB0-9162-702BFC8094E3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EEB8-4EB0-9162-702BFC8094E3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EEB8-4EB0-9162-702BFC8094E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EEB8-4EB0-9162-702BFC8094E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EEB8-4EB0-9162-702BFC8094E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EEB8-4EB0-9162-702BFC8094E3}"/>
              </c:ext>
            </c:extLst>
          </c:dPt>
          <c:dLbls>
            <c:dLbl>
              <c:idx val="0"/>
              <c:layout>
                <c:manualLayout>
                  <c:x val="-0.22726162604767985"/>
                  <c:y val="-0.247884017246555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AA4B19-94BF-478B-B526-F60C4F573E05}" type="CATEGORYNAME">
                      <a:rPr lang="en-US" sz="2400" smtClean="0">
                        <a:solidFill>
                          <a:srgbClr val="000099"/>
                        </a:solidFill>
                      </a:rPr>
                      <a:pPr>
                        <a:defRPr sz="1800">
                          <a:solidFill>
                            <a:srgbClr val="000099"/>
                          </a:solidFill>
                        </a:defRPr>
                      </a:pPr>
                      <a:t>[CATEGORY NAME]</a:t>
                    </a:fld>
                    <a:r>
                      <a:rPr lang="en-US" sz="2400" dirty="0">
                        <a:solidFill>
                          <a:srgbClr val="000099"/>
                        </a:solidFill>
                      </a:rPr>
                      <a:t>et</a:t>
                    </a:r>
                  </a:p>
                </c:rich>
              </c:tx>
              <c:spPr>
                <a:xfrm>
                  <a:off x="4077234" y="2340168"/>
                  <a:ext cx="519226" cy="347389"/>
                </a:xfrm>
                <a:solidFill>
                  <a:sysClr val="window" lastClr="FFFFFF"/>
                </a:solidFill>
                <a:ln w="952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0009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15996"/>
                        <a:gd name="adj2" fmla="val 19065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121225656793856"/>
                      <c:h val="9.68793560251431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B8-4EB0-9162-702BFC8094E3}"/>
                </c:ext>
              </c:extLst>
            </c:dLbl>
            <c:dLbl>
              <c:idx val="1"/>
              <c:layout>
                <c:manualLayout>
                  <c:x val="0.12604508756749724"/>
                  <c:y val="5.294018910178341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>
                        <a:solidFill>
                          <a:srgbClr val="FFC000"/>
                        </a:solidFill>
                      </a:rPr>
                      <a:t>Trp</a:t>
                    </a:r>
                  </a:p>
                </c:rich>
              </c:tx>
              <c:spPr>
                <a:xfrm>
                  <a:off x="1586783" y="1165778"/>
                  <a:ext cx="659512" cy="386258"/>
                </a:xfrm>
                <a:solidFill>
                  <a:sysClr val="window" lastClr="FFFFFF"/>
                </a:solidFill>
                <a:ln w="952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21577"/>
                        <a:gd name="adj2" fmla="val -27427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0042060275213054E-2"/>
                      <c:h val="8.73484416170858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EB8-4EB0-9162-702BFC8094E3}"/>
                </c:ext>
              </c:extLst>
            </c:dLbl>
            <c:dLbl>
              <c:idx val="2"/>
              <c:layout>
                <c:manualLayout>
                  <c:x val="-0.30138995855514722"/>
                  <c:y val="2.580235491649855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3.9686572340790906E-2"/>
                      <c:h val="6.44121917685003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EB8-4EB0-9162-702BFC8094E3}"/>
                </c:ext>
              </c:extLst>
            </c:dLbl>
            <c:dLbl>
              <c:idx val="3"/>
              <c:layout>
                <c:manualLayout>
                  <c:x val="-0.30041450996860686"/>
                  <c:y val="-2.575288368048888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EEB8-4EB0-9162-702BFC8094E3}"/>
                </c:ext>
              </c:extLst>
            </c:dLbl>
            <c:dLbl>
              <c:idx val="4"/>
              <c:layout>
                <c:manualLayout>
                  <c:x val="-0.27895633068513492"/>
                  <c:y val="-4.0472610924790882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EEB8-4EB0-9162-702BFC8094E3}"/>
                </c:ext>
              </c:extLst>
            </c:dLbl>
            <c:dLbl>
              <c:idx val="5"/>
              <c:layout>
                <c:manualLayout>
                  <c:x val="-0.24774443354553941"/>
                  <c:y val="-7.3038604696983325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EEB8-4EB0-9162-702BFC8094E3}"/>
                </c:ext>
              </c:extLst>
            </c:dLbl>
            <c:dLbl>
              <c:idx val="6"/>
              <c:layout>
                <c:manualLayout>
                  <c:x val="-0.20580344676420795"/>
                  <c:y val="-0.10827026286145056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7609356073371308E-2"/>
                      <c:h val="6.71320389430716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EB8-4EB0-9162-702BFC8094E3}"/>
                </c:ext>
              </c:extLst>
            </c:dLbl>
            <c:dLbl>
              <c:idx val="7"/>
              <c:layout>
                <c:manualLayout>
                  <c:x val="-0.16093634462603942"/>
                  <c:y val="-0.12976507872629409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4732700514166855E-2"/>
                      <c:h val="7.2687467511779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EB8-4EB0-9162-702BFC8094E3}"/>
                </c:ext>
              </c:extLst>
            </c:dLbl>
            <c:dLbl>
              <c:idx val="8"/>
              <c:layout>
                <c:manualLayout>
                  <c:x val="-0.11314305033010576"/>
                  <c:y val="-0.14525902543722857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1724100960656728E-2"/>
                      <c:h val="6.63520549323406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EEB8-4EB0-9162-702BFC8094E3}"/>
                </c:ext>
              </c:extLst>
            </c:dLbl>
            <c:dLbl>
              <c:idx val="9"/>
              <c:layout>
                <c:manualLayout>
                  <c:x val="-5.9497678922353955E-2"/>
                  <c:y val="-0.149202567900664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1964487865299771E-2"/>
                      <c:h val="6.83646477857705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EEB8-4EB0-9162-702BFC8094E3}"/>
                </c:ext>
              </c:extLst>
            </c:dLbl>
            <c:dLbl>
              <c:idx val="10"/>
              <c:layout>
                <c:manualLayout>
                  <c:x val="-9.7535642542675976E-3"/>
                  <c:y val="-0.14911678149191226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1702135895248446E-2"/>
                      <c:h val="6.90999211631152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EB8-4EB0-9162-702BFC8094E3}"/>
                </c:ext>
              </c:extLst>
            </c:dLbl>
            <c:dLbl>
              <c:idx val="11"/>
              <c:layout>
                <c:manualLayout>
                  <c:x val="3.3162794312676241E-2"/>
                  <c:y val="-0.1505265862597806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07431995082283E-2"/>
                      <c:h val="6.8649336299838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EEB8-4EB0-9162-702BFC8094E3}"/>
                </c:ext>
              </c:extLst>
            </c:dLbl>
            <c:dLbl>
              <c:idx val="12"/>
              <c:layout>
                <c:manualLayout>
                  <c:x val="8.4857345348275243E-2"/>
                  <c:y val="-0.14553550825250816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3316184198116905E-2"/>
                      <c:h val="7.19083790264433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EEB8-4EB0-9162-702BFC8094E3}"/>
                </c:ext>
              </c:extLst>
            </c:dLbl>
            <c:dLbl>
              <c:idx val="13"/>
              <c:layout>
                <c:manualLayout>
                  <c:x val="0.14533039605624162"/>
                  <c:y val="-0.14033674564448245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2127305832661839E-2"/>
                      <c:h val="6.63520549323406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EEB8-4EB0-9162-702BFC8094E3}"/>
                </c:ext>
              </c:extLst>
            </c:dLbl>
            <c:dLbl>
              <c:idx val="14"/>
              <c:layout>
                <c:manualLayout>
                  <c:x val="0.20385285679483905"/>
                  <c:y val="-0.12696920535908915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0383924767039746E-2"/>
                      <c:h val="7.1675931049516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EEB8-4EB0-9162-702BFC8094E3}"/>
                </c:ext>
              </c:extLst>
            </c:dLbl>
            <c:dLbl>
              <c:idx val="15"/>
              <c:layout>
                <c:manualLayout>
                  <c:x val="0.30334070212637199"/>
                  <c:y val="-8.3943536319317141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1093565341768737E-2"/>
                      <c:h val="7.10133809547763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EEB8-4EB0-9162-702BFC8094E3}"/>
                </c:ext>
              </c:extLst>
            </c:dLbl>
            <c:dLbl>
              <c:idx val="16"/>
              <c:layout>
                <c:manualLayout>
                  <c:x val="0.25359681786106941"/>
                  <c:y val="-0.10958329141304894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1974625587795904E-2"/>
                      <c:h val="6.90139929909284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EEB8-4EB0-9162-702BFC8094E3}"/>
                </c:ext>
              </c:extLst>
            </c:dLbl>
            <c:dLbl>
              <c:idx val="17"/>
              <c:layout>
                <c:manualLayout>
                  <c:x val="0.35308458639167417"/>
                  <c:y val="-4.852378688391178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23-EEB8-4EB0-9162-702BFC8094E3}"/>
                </c:ext>
              </c:extLst>
            </c:dLbl>
            <c:dLbl>
              <c:idx val="18"/>
              <c:layout>
                <c:manualLayout>
                  <c:x val="0.40163104890274981"/>
                  <c:y val="-8.2507347267314138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2520879779843729E-2"/>
                      <c:h val="7.73440252477384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EEB8-4EB0-9162-702BFC8094E3}"/>
                </c:ext>
              </c:extLst>
            </c:dLbl>
            <c:dLbl>
              <c:idx val="19"/>
              <c:layout>
                <c:manualLayout>
                  <c:x val="0.45183202252396215"/>
                  <c:y val="2.8621348431692638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5435677687927618E-2"/>
                      <c:h val="6.97816130168764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EEB8-4EB0-9162-702BFC8094E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0000CC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Sheet4!$A$2:$A$21</c:f>
              <c:strCache>
                <c:ptCount val="20"/>
                <c:pt idx="0">
                  <c:v>M</c:v>
                </c:pt>
                <c:pt idx="1">
                  <c:v>W</c:v>
                </c:pt>
                <c:pt idx="2">
                  <c:v>C</c:v>
                </c:pt>
                <c:pt idx="3">
                  <c:v>Y</c:v>
                </c:pt>
                <c:pt idx="4">
                  <c:v>N</c:v>
                </c:pt>
                <c:pt idx="5">
                  <c:v>Q</c:v>
                </c:pt>
                <c:pt idx="6">
                  <c:v>P</c:v>
                </c:pt>
                <c:pt idx="7">
                  <c:v>F</c:v>
                </c:pt>
                <c:pt idx="8">
                  <c:v>H</c:v>
                </c:pt>
                <c:pt idx="9">
                  <c:v>E</c:v>
                </c:pt>
                <c:pt idx="10">
                  <c:v>D</c:v>
                </c:pt>
                <c:pt idx="11">
                  <c:v>A</c:v>
                </c:pt>
                <c:pt idx="12">
                  <c:v>L</c:v>
                </c:pt>
                <c:pt idx="13">
                  <c:v>V</c:v>
                </c:pt>
                <c:pt idx="14">
                  <c:v>K</c:v>
                </c:pt>
                <c:pt idx="15">
                  <c:v>I</c:v>
                </c:pt>
                <c:pt idx="16">
                  <c:v>G</c:v>
                </c:pt>
                <c:pt idx="17">
                  <c:v>R</c:v>
                </c:pt>
                <c:pt idx="18">
                  <c:v>T</c:v>
                </c:pt>
                <c:pt idx="19">
                  <c:v>S</c:v>
                </c:pt>
              </c:strCache>
            </c:strRef>
          </c:cat>
          <c:val>
            <c:numRef>
              <c:f>Sheet4!$E$2:$E$21</c:f>
              <c:numCache>
                <c:formatCode>General</c:formatCode>
                <c:ptCount val="20"/>
                <c:pt idx="0">
                  <c:v>0.99999999985450982</c:v>
                </c:pt>
                <c:pt idx="1">
                  <c:v>0.1800139946425334</c:v>
                </c:pt>
                <c:pt idx="2">
                  <c:v>3.1448273238815251E-2</c:v>
                </c:pt>
                <c:pt idx="3">
                  <c:v>1.7166916583350542E-2</c:v>
                </c:pt>
                <c:pt idx="4">
                  <c:v>1.0717249426805193E-2</c:v>
                </c:pt>
                <c:pt idx="5">
                  <c:v>7.8425499859327459E-3</c:v>
                </c:pt>
                <c:pt idx="6">
                  <c:v>6.4765972781658217E-3</c:v>
                </c:pt>
                <c:pt idx="7">
                  <c:v>5.0986958390715461E-3</c:v>
                </c:pt>
                <c:pt idx="8">
                  <c:v>2.6280750505173413E-3</c:v>
                </c:pt>
                <c:pt idx="9">
                  <c:v>2.3371785872623703E-3</c:v>
                </c:pt>
                <c:pt idx="10">
                  <c:v>1.7229085593792823E-3</c:v>
                </c:pt>
                <c:pt idx="11">
                  <c:v>1.6509043929840491E-3</c:v>
                </c:pt>
                <c:pt idx="12">
                  <c:v>9.4404342146468204E-4</c:v>
                </c:pt>
                <c:pt idx="13">
                  <c:v>7.1913366498952737E-4</c:v>
                </c:pt>
                <c:pt idx="14">
                  <c:v>5.5463146220031414E-4</c:v>
                </c:pt>
                <c:pt idx="15">
                  <c:v>4.451967511402421E-4</c:v>
                </c:pt>
                <c:pt idx="16">
                  <c:v>4.048060205210238E-4</c:v>
                </c:pt>
                <c:pt idx="17">
                  <c:v>3.9454491732502636E-4</c:v>
                </c:pt>
                <c:pt idx="18">
                  <c:v>3.6198061736451365E-4</c:v>
                </c:pt>
                <c:pt idx="19">
                  <c:v>3.0332749604698283E-4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EEB8-4EB0-9162-702BFC8094E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F5E9A1-D5FB-40FB-85E7-5D39AF485C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F4D8D42-3D45-4C7F-8908-499402BDA64F}">
      <dgm:prSet phldrT="[Text]" custT="1"/>
      <dgm:spPr>
        <a:solidFill>
          <a:schemeClr val="accent2"/>
        </a:solidFill>
      </dgm:spPr>
      <dgm:t>
        <a:bodyPr/>
        <a:lstStyle/>
        <a:p>
          <a:endParaRPr lang="en-US" sz="1800" dirty="0"/>
        </a:p>
        <a:p>
          <a:endParaRPr lang="en-US" sz="1800" dirty="0"/>
        </a:p>
        <a:p>
          <a:r>
            <a:rPr lang="en-US" sz="2400" b="1" dirty="0">
              <a:solidFill>
                <a:schemeClr val="tx1"/>
              </a:solidFill>
              <a:latin typeface="+mj-lt"/>
            </a:rPr>
            <a:t>Level 1</a:t>
          </a:r>
        </a:p>
      </dgm:t>
    </dgm:pt>
    <dgm:pt modelId="{5C986C14-A7A0-4C07-9002-7AFC2AD14DD6}" type="parTrans" cxnId="{721B2345-4188-421E-89BA-5D531A23744C}">
      <dgm:prSet/>
      <dgm:spPr/>
      <dgm:t>
        <a:bodyPr/>
        <a:lstStyle/>
        <a:p>
          <a:endParaRPr lang="en-US"/>
        </a:p>
      </dgm:t>
    </dgm:pt>
    <dgm:pt modelId="{3020FCCC-0D50-4400-807A-F71806C10D56}" type="sibTrans" cxnId="{721B2345-4188-421E-89BA-5D531A23744C}">
      <dgm:prSet/>
      <dgm:spPr/>
      <dgm:t>
        <a:bodyPr/>
        <a:lstStyle/>
        <a:p>
          <a:endParaRPr lang="en-US"/>
        </a:p>
      </dgm:t>
    </dgm:pt>
    <dgm:pt modelId="{7BC3FE20-E185-410C-9F51-BE400CB388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+mj-lt"/>
            </a:rPr>
            <a:t>Level 2</a:t>
          </a:r>
        </a:p>
      </dgm:t>
    </dgm:pt>
    <dgm:pt modelId="{B1D3CD42-ED47-4C2A-BE6F-B4EFD04F7063}" type="parTrans" cxnId="{D18951D2-F520-4CF1-91FE-6D88ABC97486}">
      <dgm:prSet/>
      <dgm:spPr/>
      <dgm:t>
        <a:bodyPr/>
        <a:lstStyle/>
        <a:p>
          <a:endParaRPr lang="en-US"/>
        </a:p>
      </dgm:t>
    </dgm:pt>
    <dgm:pt modelId="{8DFC463B-EF4B-43C1-872F-D68F4D9ED0FC}" type="sibTrans" cxnId="{D18951D2-F520-4CF1-91FE-6D88ABC97486}">
      <dgm:prSet/>
      <dgm:spPr/>
      <dgm:t>
        <a:bodyPr/>
        <a:lstStyle/>
        <a:p>
          <a:endParaRPr lang="en-US"/>
        </a:p>
      </dgm:t>
    </dgm:pt>
    <dgm:pt modelId="{99B7E53C-D8BE-438D-8E06-21E7143D51A8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+mj-lt"/>
            </a:rPr>
            <a:t>Level 3</a:t>
          </a:r>
        </a:p>
      </dgm:t>
    </dgm:pt>
    <dgm:pt modelId="{E3D03D02-6844-4B1A-9A91-9B372C34DA2E}" type="parTrans" cxnId="{8A68A8BE-EAC0-4A93-A325-FD657629167D}">
      <dgm:prSet/>
      <dgm:spPr/>
      <dgm:t>
        <a:bodyPr/>
        <a:lstStyle/>
        <a:p>
          <a:endParaRPr lang="en-US"/>
        </a:p>
      </dgm:t>
    </dgm:pt>
    <dgm:pt modelId="{95931F73-222A-4D43-87F0-8E5B0B4320B7}" type="sibTrans" cxnId="{8A68A8BE-EAC0-4A93-A325-FD657629167D}">
      <dgm:prSet/>
      <dgm:spPr/>
      <dgm:t>
        <a:bodyPr/>
        <a:lstStyle/>
        <a:p>
          <a:endParaRPr lang="en-US"/>
        </a:p>
      </dgm:t>
    </dgm:pt>
    <dgm:pt modelId="{99FDB33A-CA78-4FCC-960C-CC8585B0938D}" type="pres">
      <dgm:prSet presAssocID="{CFF5E9A1-D5FB-40FB-85E7-5D39AF485CEB}" presName="Name0" presStyleCnt="0">
        <dgm:presLayoutVars>
          <dgm:dir/>
          <dgm:animLvl val="lvl"/>
          <dgm:resizeHandles val="exact"/>
        </dgm:presLayoutVars>
      </dgm:prSet>
      <dgm:spPr/>
    </dgm:pt>
    <dgm:pt modelId="{9261A89C-941C-44DA-B5AF-3EBF713C82A0}" type="pres">
      <dgm:prSet presAssocID="{3F4D8D42-3D45-4C7F-8908-499402BDA64F}" presName="Name8" presStyleCnt="0"/>
      <dgm:spPr/>
    </dgm:pt>
    <dgm:pt modelId="{980AA4F4-1630-4064-AAF7-B1CC234AF420}" type="pres">
      <dgm:prSet presAssocID="{3F4D8D42-3D45-4C7F-8908-499402BDA64F}" presName="level" presStyleLbl="node1" presStyleIdx="0" presStyleCnt="3">
        <dgm:presLayoutVars>
          <dgm:chMax val="1"/>
          <dgm:bulletEnabled val="1"/>
        </dgm:presLayoutVars>
      </dgm:prSet>
      <dgm:spPr/>
    </dgm:pt>
    <dgm:pt modelId="{56FB2E49-5234-48C9-BDC9-73CB38C44320}" type="pres">
      <dgm:prSet presAssocID="{3F4D8D42-3D45-4C7F-8908-499402BDA64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56FD2E-5E6E-4B74-BC12-D819BEFF993F}" type="pres">
      <dgm:prSet presAssocID="{7BC3FE20-E185-410C-9F51-BE400CB3880B}" presName="Name8" presStyleCnt="0"/>
      <dgm:spPr/>
    </dgm:pt>
    <dgm:pt modelId="{894727EB-A9DD-4212-A052-02CDE253831E}" type="pres">
      <dgm:prSet presAssocID="{7BC3FE20-E185-410C-9F51-BE400CB3880B}" presName="level" presStyleLbl="node1" presStyleIdx="1" presStyleCnt="3">
        <dgm:presLayoutVars>
          <dgm:chMax val="1"/>
          <dgm:bulletEnabled val="1"/>
        </dgm:presLayoutVars>
      </dgm:prSet>
      <dgm:spPr/>
    </dgm:pt>
    <dgm:pt modelId="{4419285D-4F1B-48F2-A8F8-9E2847BA3F7A}" type="pres">
      <dgm:prSet presAssocID="{7BC3FE20-E185-410C-9F51-BE400CB3880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A7CE586-74D4-480C-91DF-3B8E6C9FB904}" type="pres">
      <dgm:prSet presAssocID="{99B7E53C-D8BE-438D-8E06-21E7143D51A8}" presName="Name8" presStyleCnt="0"/>
      <dgm:spPr/>
    </dgm:pt>
    <dgm:pt modelId="{B3F5EF06-56D0-442A-B779-17463F41696F}" type="pres">
      <dgm:prSet presAssocID="{99B7E53C-D8BE-438D-8E06-21E7143D51A8}" presName="level" presStyleLbl="node1" presStyleIdx="2" presStyleCnt="3" custLinFactNeighborY="367">
        <dgm:presLayoutVars>
          <dgm:chMax val="1"/>
          <dgm:bulletEnabled val="1"/>
        </dgm:presLayoutVars>
      </dgm:prSet>
      <dgm:spPr/>
    </dgm:pt>
    <dgm:pt modelId="{E654D999-3A5B-452B-B4EF-C9A99F0F2867}" type="pres">
      <dgm:prSet presAssocID="{99B7E53C-D8BE-438D-8E06-21E7143D51A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B8BB012-F130-4F11-9277-45D2FEB7550D}" type="presOf" srcId="{99B7E53C-D8BE-438D-8E06-21E7143D51A8}" destId="{E654D999-3A5B-452B-B4EF-C9A99F0F2867}" srcOrd="1" destOrd="0" presId="urn:microsoft.com/office/officeart/2005/8/layout/pyramid1"/>
    <dgm:cxn modelId="{05DEDD18-5136-4C57-BDD4-A4EF2284E8B0}" type="presOf" srcId="{3F4D8D42-3D45-4C7F-8908-499402BDA64F}" destId="{56FB2E49-5234-48C9-BDC9-73CB38C44320}" srcOrd="1" destOrd="0" presId="urn:microsoft.com/office/officeart/2005/8/layout/pyramid1"/>
    <dgm:cxn modelId="{4E578342-FFB6-44F6-947C-A54C0DFCA860}" type="presOf" srcId="{99B7E53C-D8BE-438D-8E06-21E7143D51A8}" destId="{B3F5EF06-56D0-442A-B779-17463F41696F}" srcOrd="0" destOrd="0" presId="urn:microsoft.com/office/officeart/2005/8/layout/pyramid1"/>
    <dgm:cxn modelId="{721B2345-4188-421E-89BA-5D531A23744C}" srcId="{CFF5E9A1-D5FB-40FB-85E7-5D39AF485CEB}" destId="{3F4D8D42-3D45-4C7F-8908-499402BDA64F}" srcOrd="0" destOrd="0" parTransId="{5C986C14-A7A0-4C07-9002-7AFC2AD14DD6}" sibTransId="{3020FCCC-0D50-4400-807A-F71806C10D56}"/>
    <dgm:cxn modelId="{8A68A8BE-EAC0-4A93-A325-FD657629167D}" srcId="{CFF5E9A1-D5FB-40FB-85E7-5D39AF485CEB}" destId="{99B7E53C-D8BE-438D-8E06-21E7143D51A8}" srcOrd="2" destOrd="0" parTransId="{E3D03D02-6844-4B1A-9A91-9B372C34DA2E}" sibTransId="{95931F73-222A-4D43-87F0-8E5B0B4320B7}"/>
    <dgm:cxn modelId="{4B97F8CB-4155-4177-A780-59813D5988F9}" type="presOf" srcId="{3F4D8D42-3D45-4C7F-8908-499402BDA64F}" destId="{980AA4F4-1630-4064-AAF7-B1CC234AF420}" srcOrd="0" destOrd="0" presId="urn:microsoft.com/office/officeart/2005/8/layout/pyramid1"/>
    <dgm:cxn modelId="{2B962FCD-866A-4CFC-A021-17075F35E8A2}" type="presOf" srcId="{7BC3FE20-E185-410C-9F51-BE400CB3880B}" destId="{4419285D-4F1B-48F2-A8F8-9E2847BA3F7A}" srcOrd="1" destOrd="0" presId="urn:microsoft.com/office/officeart/2005/8/layout/pyramid1"/>
    <dgm:cxn modelId="{D18951D2-F520-4CF1-91FE-6D88ABC97486}" srcId="{CFF5E9A1-D5FB-40FB-85E7-5D39AF485CEB}" destId="{7BC3FE20-E185-410C-9F51-BE400CB3880B}" srcOrd="1" destOrd="0" parTransId="{B1D3CD42-ED47-4C2A-BE6F-B4EFD04F7063}" sibTransId="{8DFC463B-EF4B-43C1-872F-D68F4D9ED0FC}"/>
    <dgm:cxn modelId="{D4FEC1D6-DC2B-4006-BED0-E2C70721B434}" type="presOf" srcId="{7BC3FE20-E185-410C-9F51-BE400CB3880B}" destId="{894727EB-A9DD-4212-A052-02CDE253831E}" srcOrd="0" destOrd="0" presId="urn:microsoft.com/office/officeart/2005/8/layout/pyramid1"/>
    <dgm:cxn modelId="{8EDA02EF-7EC2-45E0-941E-AE285B9399F7}" type="presOf" srcId="{CFF5E9A1-D5FB-40FB-85E7-5D39AF485CEB}" destId="{99FDB33A-CA78-4FCC-960C-CC8585B0938D}" srcOrd="0" destOrd="0" presId="urn:microsoft.com/office/officeart/2005/8/layout/pyramid1"/>
    <dgm:cxn modelId="{47F136AE-DAF0-47DB-8C26-270C467B2DDF}" type="presParOf" srcId="{99FDB33A-CA78-4FCC-960C-CC8585B0938D}" destId="{9261A89C-941C-44DA-B5AF-3EBF713C82A0}" srcOrd="0" destOrd="0" presId="urn:microsoft.com/office/officeart/2005/8/layout/pyramid1"/>
    <dgm:cxn modelId="{E3E4D0D9-7E51-4AA0-8671-E6EABAC66276}" type="presParOf" srcId="{9261A89C-941C-44DA-B5AF-3EBF713C82A0}" destId="{980AA4F4-1630-4064-AAF7-B1CC234AF420}" srcOrd="0" destOrd="0" presId="urn:microsoft.com/office/officeart/2005/8/layout/pyramid1"/>
    <dgm:cxn modelId="{DBF30083-D697-483E-B6AE-52B701B972D6}" type="presParOf" srcId="{9261A89C-941C-44DA-B5AF-3EBF713C82A0}" destId="{56FB2E49-5234-48C9-BDC9-73CB38C44320}" srcOrd="1" destOrd="0" presId="urn:microsoft.com/office/officeart/2005/8/layout/pyramid1"/>
    <dgm:cxn modelId="{A3B5B5AB-8766-4938-BC12-01EFE3230541}" type="presParOf" srcId="{99FDB33A-CA78-4FCC-960C-CC8585B0938D}" destId="{F556FD2E-5E6E-4B74-BC12-D819BEFF993F}" srcOrd="1" destOrd="0" presId="urn:microsoft.com/office/officeart/2005/8/layout/pyramid1"/>
    <dgm:cxn modelId="{9A1E5D5D-A530-4F4E-BD58-51C2014D1E3C}" type="presParOf" srcId="{F556FD2E-5E6E-4B74-BC12-D819BEFF993F}" destId="{894727EB-A9DD-4212-A052-02CDE253831E}" srcOrd="0" destOrd="0" presId="urn:microsoft.com/office/officeart/2005/8/layout/pyramid1"/>
    <dgm:cxn modelId="{25195E02-60F4-4ABD-B7F5-69813AE0FCC3}" type="presParOf" srcId="{F556FD2E-5E6E-4B74-BC12-D819BEFF993F}" destId="{4419285D-4F1B-48F2-A8F8-9E2847BA3F7A}" srcOrd="1" destOrd="0" presId="urn:microsoft.com/office/officeart/2005/8/layout/pyramid1"/>
    <dgm:cxn modelId="{AFC58243-97FA-495E-AD43-B664C37F5219}" type="presParOf" srcId="{99FDB33A-CA78-4FCC-960C-CC8585B0938D}" destId="{6A7CE586-74D4-480C-91DF-3B8E6C9FB904}" srcOrd="2" destOrd="0" presId="urn:microsoft.com/office/officeart/2005/8/layout/pyramid1"/>
    <dgm:cxn modelId="{DD0B259D-AD88-4772-8E45-E5E776EA06BE}" type="presParOf" srcId="{6A7CE586-74D4-480C-91DF-3B8E6C9FB904}" destId="{B3F5EF06-56D0-442A-B779-17463F41696F}" srcOrd="0" destOrd="0" presId="urn:microsoft.com/office/officeart/2005/8/layout/pyramid1"/>
    <dgm:cxn modelId="{B7C709EF-F063-48FA-B8A9-256FBC5F30B0}" type="presParOf" srcId="{6A7CE586-74D4-480C-91DF-3B8E6C9FB904}" destId="{E654D999-3A5B-452B-B4EF-C9A99F0F286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AA4F4-1630-4064-AAF7-B1CC234AF420}">
      <dsp:nvSpPr>
        <dsp:cNvPr id="0" name=""/>
        <dsp:cNvSpPr/>
      </dsp:nvSpPr>
      <dsp:spPr>
        <a:xfrm>
          <a:off x="1357968" y="0"/>
          <a:ext cx="1357968" cy="1488270"/>
        </a:xfrm>
        <a:prstGeom prst="trapezoid">
          <a:avLst>
            <a:gd name="adj" fmla="val 5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+mj-lt"/>
            </a:rPr>
            <a:t>Level 1</a:t>
          </a:r>
        </a:p>
      </dsp:txBody>
      <dsp:txXfrm>
        <a:off x="1357968" y="0"/>
        <a:ext cx="1357968" cy="1488270"/>
      </dsp:txXfrm>
    </dsp:sp>
    <dsp:sp modelId="{894727EB-A9DD-4212-A052-02CDE253831E}">
      <dsp:nvSpPr>
        <dsp:cNvPr id="0" name=""/>
        <dsp:cNvSpPr/>
      </dsp:nvSpPr>
      <dsp:spPr>
        <a:xfrm>
          <a:off x="678984" y="1488270"/>
          <a:ext cx="2715936" cy="1488270"/>
        </a:xfrm>
        <a:prstGeom prst="trapezoid">
          <a:avLst>
            <a:gd name="adj" fmla="val 45622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+mj-lt"/>
            </a:rPr>
            <a:t>Level 2</a:t>
          </a:r>
        </a:p>
      </dsp:txBody>
      <dsp:txXfrm>
        <a:off x="1154273" y="1488270"/>
        <a:ext cx="1765358" cy="1488270"/>
      </dsp:txXfrm>
    </dsp:sp>
    <dsp:sp modelId="{B3F5EF06-56D0-442A-B779-17463F41696F}">
      <dsp:nvSpPr>
        <dsp:cNvPr id="0" name=""/>
        <dsp:cNvSpPr/>
      </dsp:nvSpPr>
      <dsp:spPr>
        <a:xfrm>
          <a:off x="0" y="2976540"/>
          <a:ext cx="4073905" cy="1488270"/>
        </a:xfrm>
        <a:prstGeom prst="trapezoid">
          <a:avLst>
            <a:gd name="adj" fmla="val 45622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+mj-lt"/>
            </a:rPr>
            <a:t>Level 3</a:t>
          </a:r>
        </a:p>
      </dsp:txBody>
      <dsp:txXfrm>
        <a:off x="712933" y="2976540"/>
        <a:ext cx="2648038" cy="1488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96FA59-129B-423A-8CAA-AA5AD6DB02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0BA45-88D0-4852-8DB1-D5BD1BAC71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DEC89-90B6-47BB-A621-83DA08CD1922}" type="datetime9">
              <a:rPr lang="en-US" smtClean="0"/>
              <a:t>6/5/2019 12:05:11 PM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D2213-936F-4DDF-A703-B948F1F9EE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75A2D-C2FE-49CC-8F86-6ACEEE3C24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F5F11-850E-4396-8CC3-36D049FB0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172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1FFE7-3B77-46DF-8CA8-2E7A05C5E5AC}" type="datetime9">
              <a:rPr lang="en-US" smtClean="0"/>
              <a:t>6/5/2019 12:05:11 PM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2BEE-7955-4EB2-974C-C4504A017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59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7B7B7-E79C-464D-A171-82342515BF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F3FFDD2-EA90-4CF6-B219-EE55519B2F4E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18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5EC07-AB6F-4CEA-93AA-F68A7F0CF0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48419C0-60AF-46F3-A26A-DC17786C842A}" type="datetime9">
              <a:rPr lang="en-US" smtClean="0"/>
              <a:t>6/5/2019 12:05:12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33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74C6E-12B1-47DA-9420-4D9C2F4281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8295DD-8962-40BB-B101-D8F6C9BF23F4}" type="datetime9">
              <a:rPr lang="en-US" smtClean="0"/>
              <a:t>6/5/2019 12:05:12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87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E56CB-9C69-4060-BFA3-1F4998FA10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6C040AB-0362-4A6B-8EA4-DD04147E1E2C}" type="datetime9">
              <a:rPr lang="en-US" smtClean="0"/>
              <a:t>6/5/2019 12:05:12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1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80679-ED59-494B-B782-26F0BB7EE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4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5A480CF-0B38-4DAE-904E-620ED4A0D3AA}" type="datetime9">
              <a:rPr lang="en-US" smtClean="0"/>
              <a:t>6/5/2019 12:05:12 PM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15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FB668-A46E-4AC0-BBCE-107A3A3B562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98A22A-E6D3-4467-8EAB-A894937D1C09}" type="datetime9">
              <a:rPr lang="en-US" smtClean="0"/>
              <a:t>6/5/2019 12:05:12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3951-DDBC-496B-A7D1-F7DDC0CD72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746E5A6-6260-4A63-BD54-A67CC86A60B5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DA544-CA6D-4467-9C18-A5164FD91A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5A4D86-A1EB-4CE8-BD99-0F96E25E9B8C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6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EB9E-DD97-4A90-8C92-27786877CB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00FDDB-8AF9-451F-956E-B81F29FA5052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BA42C92-C503-43DD-B0C2-4C4605342011}" type="datetime9">
              <a:rPr lang="en-US" smtClean="0"/>
              <a:t>6/5/2019 12:05:11 PM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9D9A2-C33A-4C1D-AB9A-E56A36C53F4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BA3C22A-8E98-4A58-BFFF-13E3BFADA94C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E1734B4-73FE-4A7D-A554-654A41AF09C4}" type="datetime9">
              <a:rPr lang="en-US" smtClean="0"/>
              <a:t>6/5/2019 12:05:11 PM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7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EA803-6084-4F58-BAB2-8CBAFB936C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FD8E3B2-59FD-4DF3-AE8F-2A7C85BD6400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2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2BEE-7955-4EB2-974C-C4504A01738B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55ECB-0668-485B-A05D-A7FE1B821C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7EA05A3-BF97-4E5C-B0B1-1B58D49D746A}" type="datetime9">
              <a:rPr lang="en-US" smtClean="0"/>
              <a:t>6/5/2019 12:05:11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6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7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2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3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3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5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7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5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1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821D6-0403-46AE-B8AD-8F573E4BA549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B275-88E4-40A4-8F91-9B24F3D6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ptac-data-portal.georgetown.edu/cptac/publi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hemdata.nist.gov/dokuwiki/doku.php?id=peptidew:cdownload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E1A84F-D649-4122-8899-A0E53614CE34}"/>
              </a:ext>
            </a:extLst>
          </p:cNvPr>
          <p:cNvSpPr/>
          <p:nvPr/>
        </p:nvSpPr>
        <p:spPr>
          <a:xfrm>
            <a:off x="0" y="9952"/>
            <a:ext cx="12192000" cy="2000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8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Challenges in Protein Oxidation Analysis by LC-MS/MS: Observations from NISTmAb and CPTAC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Two-Dimensional (2D) Fractionation Data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2F71C-487C-429D-A58E-BF701091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260" y="5823305"/>
            <a:ext cx="7282926" cy="95817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20E986-FE6E-4DC5-9C0C-619D65DFB465}"/>
              </a:ext>
            </a:extLst>
          </p:cNvPr>
          <p:cNvSpPr/>
          <p:nvPr/>
        </p:nvSpPr>
        <p:spPr>
          <a:xfrm>
            <a:off x="0" y="2161794"/>
            <a:ext cx="1219200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  <a:latin typeface="+mj-lt"/>
              </a:rPr>
              <a:t>The 67th ASMS Conference, Atlanta, GA, June 2 - 6,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DB521-C436-4749-8C1B-B24F625A3BB4}"/>
              </a:ext>
            </a:extLst>
          </p:cNvPr>
          <p:cNvSpPr/>
          <p:nvPr/>
        </p:nvSpPr>
        <p:spPr>
          <a:xfrm>
            <a:off x="0" y="3277150"/>
            <a:ext cx="12192000" cy="18056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b="1" u="sng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Qian Dong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Xinjian Yan, Meghan C. Burke, </a:t>
            </a:r>
            <a:r>
              <a:rPr lang="en-US" sz="24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Sanford P. Markey, </a:t>
            </a:r>
            <a:r>
              <a:rPr lang="en-US" sz="2400" b="1" dirty="0" err="1">
                <a:solidFill>
                  <a:srgbClr val="000099"/>
                </a:solidFill>
                <a:latin typeface="+mj-lt"/>
              </a:rPr>
              <a:t>Yuxue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 Liang, </a:t>
            </a:r>
            <a:endParaRPr lang="en-US" sz="24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3500"/>
              </a:lnSpc>
            </a:pPr>
            <a:r>
              <a:rPr lang="en-US" sz="2400" b="1" dirty="0">
                <a:solidFill>
                  <a:srgbClr val="000099"/>
                </a:solidFill>
                <a:latin typeface="+mj-lt"/>
              </a:rPr>
              <a:t>Yuri A. </a:t>
            </a:r>
            <a:r>
              <a:rPr lang="en-US" sz="2400" b="1" dirty="0" err="1">
                <a:solidFill>
                  <a:srgbClr val="000099"/>
                </a:solidFill>
                <a:latin typeface="+mj-lt"/>
              </a:rPr>
              <a:t>Mirokhin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+mj-lt"/>
              </a:rPr>
              <a:t>Dmitrii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 V. </a:t>
            </a:r>
            <a:r>
              <a:rPr lang="en-US" sz="2400" b="1" dirty="0" err="1">
                <a:solidFill>
                  <a:srgbClr val="000099"/>
                </a:solidFill>
                <a:latin typeface="+mj-lt"/>
              </a:rPr>
              <a:t>Tchekhovskoi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+mj-lt"/>
              </a:rPr>
              <a:t>Tallat</a:t>
            </a:r>
            <a:r>
              <a:rPr lang="en-US" sz="2400" b="1" dirty="0">
                <a:solidFill>
                  <a:srgbClr val="000099"/>
                </a:solidFill>
                <a:latin typeface="+mj-lt"/>
              </a:rPr>
              <a:t> H. Bukhari, and Stephen E. Stein</a:t>
            </a:r>
            <a:endParaRPr lang="en-US" sz="800" b="1" dirty="0">
              <a:solidFill>
                <a:srgbClr val="000099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en-US" sz="2400" b="1" dirty="0">
                <a:latin typeface="+mj-lt"/>
              </a:rPr>
              <a:t>Mass Spectrometry Data Center, National Institute of Standards and Technology, Gaithersburg, MD</a:t>
            </a:r>
          </a:p>
          <a:p>
            <a:pPr algn="ctr"/>
            <a:endParaRPr lang="en-US" sz="24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4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Rectangle 1320">
            <a:extLst>
              <a:ext uri="{FF2B5EF4-FFF2-40B4-BE49-F238E27FC236}">
                <a16:creationId xmlns:a16="http://schemas.microsoft.com/office/drawing/2014/main" id="{F3391376-163C-4C4B-BCB6-60C675770860}"/>
              </a:ext>
            </a:extLst>
          </p:cNvPr>
          <p:cNvSpPr/>
          <p:nvPr/>
        </p:nvSpPr>
        <p:spPr>
          <a:xfrm>
            <a:off x="0" y="18556"/>
            <a:ext cx="12191999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Result 3-1: Identification of 5 Co-eluting Mono-Oxidized Isomers Generated From a Single Peptide Detected in the CPTAC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53A710-CA8D-44FA-951F-896187DBF7C9}"/>
              </a:ext>
            </a:extLst>
          </p:cNvPr>
          <p:cNvSpPr/>
          <p:nvPr/>
        </p:nvSpPr>
        <p:spPr>
          <a:xfrm>
            <a:off x="8798955" y="1816011"/>
            <a:ext cx="2576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HWPF</a:t>
            </a:r>
            <a:r>
              <a:rPr lang="en-US" dirty="0">
                <a:solidFill>
                  <a:srgbClr val="C00000"/>
                </a:solidFill>
              </a:rPr>
              <a:t>M(O)</a:t>
            </a:r>
            <a:r>
              <a:rPr lang="en-US" dirty="0"/>
              <a:t>VVNDAGRPK</a:t>
            </a:r>
          </a:p>
          <a:p>
            <a:r>
              <a:rPr lang="en-US" dirty="0"/>
              <a:t>H</a:t>
            </a:r>
            <a:r>
              <a:rPr lang="en-US" dirty="0">
                <a:solidFill>
                  <a:srgbClr val="C00000"/>
                </a:solidFill>
              </a:rPr>
              <a:t>W(O)</a:t>
            </a:r>
            <a:r>
              <a:rPr lang="en-US" dirty="0"/>
              <a:t>PFMVVNDAGRPK</a:t>
            </a:r>
          </a:p>
          <a:p>
            <a:r>
              <a:rPr lang="en-US" dirty="0"/>
              <a:t>HWP</a:t>
            </a:r>
            <a:r>
              <a:rPr lang="en-US" dirty="0">
                <a:solidFill>
                  <a:srgbClr val="C00000"/>
                </a:solidFill>
              </a:rPr>
              <a:t>F(O)</a:t>
            </a:r>
            <a:r>
              <a:rPr lang="en-US" dirty="0"/>
              <a:t>MVVNDAGRPK</a:t>
            </a:r>
          </a:p>
          <a:p>
            <a:r>
              <a:rPr lang="en-US" dirty="0"/>
              <a:t>HW</a:t>
            </a:r>
            <a:r>
              <a:rPr lang="en-US" dirty="0">
                <a:solidFill>
                  <a:srgbClr val="C00000"/>
                </a:solidFill>
              </a:rPr>
              <a:t>P(O)</a:t>
            </a:r>
            <a:r>
              <a:rPr lang="en-US" dirty="0"/>
              <a:t>FMVVNDAGRPK</a:t>
            </a:r>
          </a:p>
          <a:p>
            <a:r>
              <a:rPr lang="en-US" dirty="0"/>
              <a:t>HWPFMVVNDAGR</a:t>
            </a:r>
            <a:r>
              <a:rPr lang="en-US" dirty="0">
                <a:solidFill>
                  <a:srgbClr val="C00000"/>
                </a:solidFill>
              </a:rPr>
              <a:t>P(O)</a:t>
            </a:r>
            <a:r>
              <a:rPr lang="en-US" dirty="0"/>
              <a:t>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CA6047-48E6-4BB1-ABC3-EBD6FA58F3F6}"/>
              </a:ext>
            </a:extLst>
          </p:cNvPr>
          <p:cNvGrpSpPr/>
          <p:nvPr/>
        </p:nvGrpSpPr>
        <p:grpSpPr>
          <a:xfrm>
            <a:off x="879308" y="1302248"/>
            <a:ext cx="7798303" cy="1911562"/>
            <a:chOff x="863323" y="1558505"/>
            <a:chExt cx="7798303" cy="1711792"/>
          </a:xfrm>
        </p:grpSpPr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5ED38E59-40CD-4459-9E9B-E5CE68CE4D45}"/>
                </a:ext>
              </a:extLst>
            </p:cNvPr>
            <p:cNvGrpSpPr/>
            <p:nvPr/>
          </p:nvGrpSpPr>
          <p:grpSpPr>
            <a:xfrm>
              <a:off x="863323" y="1558505"/>
              <a:ext cx="7516045" cy="1711792"/>
              <a:chOff x="1075095" y="2387084"/>
              <a:chExt cx="8169705" cy="2832916"/>
            </a:xfrm>
          </p:grpSpPr>
          <p:grpSp>
            <p:nvGrpSpPr>
              <p:cNvPr id="999" name="Group 4">
                <a:extLst>
                  <a:ext uri="{FF2B5EF4-FFF2-40B4-BE49-F238E27FC236}">
                    <a16:creationId xmlns:a16="http://schemas.microsoft.com/office/drawing/2014/main" id="{37AD38A3-CC4C-4A17-9850-FCA9B027BA0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5095" y="2525277"/>
                <a:ext cx="8169705" cy="2694723"/>
                <a:chOff x="-17" y="876"/>
                <a:chExt cx="6302" cy="2676"/>
              </a:xfrm>
            </p:grpSpPr>
            <p:grpSp>
              <p:nvGrpSpPr>
                <p:cNvPr id="1002" name="Group 205">
                  <a:extLst>
                    <a:ext uri="{FF2B5EF4-FFF2-40B4-BE49-F238E27FC236}">
                      <a16:creationId xmlns:a16="http://schemas.microsoft.com/office/drawing/2014/main" id="{2B5D4913-8759-43A6-8A75-7A17E06AC6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6" y="3252"/>
                  <a:ext cx="5847" cy="37"/>
                  <a:chOff x="366" y="3252"/>
                  <a:chExt cx="5847" cy="37"/>
                </a:xfrm>
              </p:grpSpPr>
              <p:sp>
                <p:nvSpPr>
                  <p:cNvPr id="1123" name="Line 7">
                    <a:extLst>
                      <a:ext uri="{FF2B5EF4-FFF2-40B4-BE49-F238E27FC236}">
                        <a16:creationId xmlns:a16="http://schemas.microsoft.com/office/drawing/2014/main" id="{6105444B-9880-436F-8A74-A6F20A0B3C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6" y="3252"/>
                    <a:ext cx="5847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4" name="Line 8">
                    <a:extLst>
                      <a:ext uri="{FF2B5EF4-FFF2-40B4-BE49-F238E27FC236}">
                        <a16:creationId xmlns:a16="http://schemas.microsoft.com/office/drawing/2014/main" id="{FFDD7F08-8651-48A9-98F4-7BC54BF94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9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5" name="Line 9">
                    <a:extLst>
                      <a:ext uri="{FF2B5EF4-FFF2-40B4-BE49-F238E27FC236}">
                        <a16:creationId xmlns:a16="http://schemas.microsoft.com/office/drawing/2014/main" id="{94C52486-9C60-4872-9D4C-86E8F3BB98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5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6" name="Line 10">
                    <a:extLst>
                      <a:ext uri="{FF2B5EF4-FFF2-40B4-BE49-F238E27FC236}">
                        <a16:creationId xmlns:a16="http://schemas.microsoft.com/office/drawing/2014/main" id="{828AA434-870E-45CC-AC6E-BFA02AC7CF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5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7" name="Line 11">
                    <a:extLst>
                      <a:ext uri="{FF2B5EF4-FFF2-40B4-BE49-F238E27FC236}">
                        <a16:creationId xmlns:a16="http://schemas.microsoft.com/office/drawing/2014/main" id="{EEA8F9A1-3B75-47DC-8F4E-6C5A1F58B4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5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8" name="Line 12">
                    <a:extLst>
                      <a:ext uri="{FF2B5EF4-FFF2-40B4-BE49-F238E27FC236}">
                        <a16:creationId xmlns:a16="http://schemas.microsoft.com/office/drawing/2014/main" id="{71D7ABF6-810D-415F-B69C-8E78C7F1A9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47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9" name="Line 13">
                    <a:extLst>
                      <a:ext uri="{FF2B5EF4-FFF2-40B4-BE49-F238E27FC236}">
                        <a16:creationId xmlns:a16="http://schemas.microsoft.com/office/drawing/2014/main" id="{52DD88DD-3DD3-4B92-9817-F98920D4EC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4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0" name="Line 14">
                    <a:extLst>
                      <a:ext uri="{FF2B5EF4-FFF2-40B4-BE49-F238E27FC236}">
                        <a16:creationId xmlns:a16="http://schemas.microsoft.com/office/drawing/2014/main" id="{CC1DDBB5-83C9-4DC4-9DAA-A14ABFE56A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44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1" name="Line 15">
                    <a:extLst>
                      <a:ext uri="{FF2B5EF4-FFF2-40B4-BE49-F238E27FC236}">
                        <a16:creationId xmlns:a16="http://schemas.microsoft.com/office/drawing/2014/main" id="{D6E491EC-C0A1-4AB2-B56C-CCB326F1C5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43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2" name="Line 16">
                    <a:extLst>
                      <a:ext uri="{FF2B5EF4-FFF2-40B4-BE49-F238E27FC236}">
                        <a16:creationId xmlns:a16="http://schemas.microsoft.com/office/drawing/2014/main" id="{62E0F847-F903-426D-B884-FB69B8C278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35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3" name="Line 17">
                    <a:extLst>
                      <a:ext uri="{FF2B5EF4-FFF2-40B4-BE49-F238E27FC236}">
                        <a16:creationId xmlns:a16="http://schemas.microsoft.com/office/drawing/2014/main" id="{EE89BFE3-75DC-40A7-921E-BD3B8C21CC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3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4" name="Line 18">
                    <a:extLst>
                      <a:ext uri="{FF2B5EF4-FFF2-40B4-BE49-F238E27FC236}">
                        <a16:creationId xmlns:a16="http://schemas.microsoft.com/office/drawing/2014/main" id="{B8797138-0625-4C6C-AE8A-F8E823DBE5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32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5" name="Line 19">
                    <a:extLst>
                      <a:ext uri="{FF2B5EF4-FFF2-40B4-BE49-F238E27FC236}">
                        <a16:creationId xmlns:a16="http://schemas.microsoft.com/office/drawing/2014/main" id="{7BBEEB79-AEDF-44BB-BC3D-B158464481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25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6" name="Line 20">
                    <a:extLst>
                      <a:ext uri="{FF2B5EF4-FFF2-40B4-BE49-F238E27FC236}">
                        <a16:creationId xmlns:a16="http://schemas.microsoft.com/office/drawing/2014/main" id="{1E43F0BD-7437-42DF-8A7C-17DE4F041E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22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" name="Line 21">
                    <a:extLst>
                      <a:ext uri="{FF2B5EF4-FFF2-40B4-BE49-F238E27FC236}">
                        <a16:creationId xmlns:a16="http://schemas.microsoft.com/office/drawing/2014/main" id="{09DAE1B7-F26B-4845-B76A-15B32CE967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21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8" name="Line 22">
                    <a:extLst>
                      <a:ext uri="{FF2B5EF4-FFF2-40B4-BE49-F238E27FC236}">
                        <a16:creationId xmlns:a16="http://schemas.microsoft.com/office/drawing/2014/main" id="{D0B093CE-EC56-42E0-A47B-A044245611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19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9" name="Line 23">
                    <a:extLst>
                      <a:ext uri="{FF2B5EF4-FFF2-40B4-BE49-F238E27FC236}">
                        <a16:creationId xmlns:a16="http://schemas.microsoft.com/office/drawing/2014/main" id="{65E71416-539B-4CC5-9A71-CD18F50C2E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13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0" name="Line 24">
                    <a:extLst>
                      <a:ext uri="{FF2B5EF4-FFF2-40B4-BE49-F238E27FC236}">
                        <a16:creationId xmlns:a16="http://schemas.microsoft.com/office/drawing/2014/main" id="{62D91896-8B1F-4F3A-B739-A031555FD1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10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1" name="Line 25">
                    <a:extLst>
                      <a:ext uri="{FF2B5EF4-FFF2-40B4-BE49-F238E27FC236}">
                        <a16:creationId xmlns:a16="http://schemas.microsoft.com/office/drawing/2014/main" id="{ABBBDA8B-FA29-4874-A70E-B019CD3F0F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0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2" name="Line 26">
                    <a:extLst>
                      <a:ext uri="{FF2B5EF4-FFF2-40B4-BE49-F238E27FC236}">
                        <a16:creationId xmlns:a16="http://schemas.microsoft.com/office/drawing/2014/main" id="{9754899B-C467-4EA9-A5A2-E663BCC224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7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3" name="Line 27">
                    <a:extLst>
                      <a:ext uri="{FF2B5EF4-FFF2-40B4-BE49-F238E27FC236}">
                        <a16:creationId xmlns:a16="http://schemas.microsoft.com/office/drawing/2014/main" id="{0D29A585-C4FE-45C8-8947-CF3D38D25D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1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4" name="Line 28">
                    <a:extLst>
                      <a:ext uri="{FF2B5EF4-FFF2-40B4-BE49-F238E27FC236}">
                        <a16:creationId xmlns:a16="http://schemas.microsoft.com/office/drawing/2014/main" id="{046A5C05-4954-4F01-965E-16106D9D0E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5" name="Line 29">
                    <a:extLst>
                      <a:ext uri="{FF2B5EF4-FFF2-40B4-BE49-F238E27FC236}">
                        <a16:creationId xmlns:a16="http://schemas.microsoft.com/office/drawing/2014/main" id="{F6E99198-8A4A-4494-A617-0E01A766D0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9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6" name="Line 30">
                    <a:extLst>
                      <a:ext uri="{FF2B5EF4-FFF2-40B4-BE49-F238E27FC236}">
                        <a16:creationId xmlns:a16="http://schemas.microsoft.com/office/drawing/2014/main" id="{FD14904F-5FDC-4E26-A8EB-B89CC9CA42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90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7" name="Line 31">
                    <a:extLst>
                      <a:ext uri="{FF2B5EF4-FFF2-40B4-BE49-F238E27FC236}">
                        <a16:creationId xmlns:a16="http://schemas.microsoft.com/office/drawing/2014/main" id="{EED62E13-16F6-4E32-99B4-64A8D5E395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8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8" name="Line 32">
                    <a:extLst>
                      <a:ext uri="{FF2B5EF4-FFF2-40B4-BE49-F238E27FC236}">
                        <a16:creationId xmlns:a16="http://schemas.microsoft.com/office/drawing/2014/main" id="{D9EF7653-F398-46A8-8C63-A6B1CC380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85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9" name="Line 33">
                    <a:extLst>
                      <a:ext uri="{FF2B5EF4-FFF2-40B4-BE49-F238E27FC236}">
                        <a16:creationId xmlns:a16="http://schemas.microsoft.com/office/drawing/2014/main" id="{78AB06DE-26E8-4C04-8183-282398DDFF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84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0" name="Line 34">
                    <a:extLst>
                      <a:ext uri="{FF2B5EF4-FFF2-40B4-BE49-F238E27FC236}">
                        <a16:creationId xmlns:a16="http://schemas.microsoft.com/office/drawing/2014/main" id="{1D0DBA2E-5D7C-4BD8-B6BD-DF682D93FD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77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1" name="Line 35">
                    <a:extLst>
                      <a:ext uri="{FF2B5EF4-FFF2-40B4-BE49-F238E27FC236}">
                        <a16:creationId xmlns:a16="http://schemas.microsoft.com/office/drawing/2014/main" id="{90AC94D5-D51F-4857-8951-20110AB15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7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2" name="Line 36">
                    <a:extLst>
                      <a:ext uri="{FF2B5EF4-FFF2-40B4-BE49-F238E27FC236}">
                        <a16:creationId xmlns:a16="http://schemas.microsoft.com/office/drawing/2014/main" id="{C16BBC87-6301-4DD8-9190-BEB8947A07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73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3" name="Line 37">
                    <a:extLst>
                      <a:ext uri="{FF2B5EF4-FFF2-40B4-BE49-F238E27FC236}">
                        <a16:creationId xmlns:a16="http://schemas.microsoft.com/office/drawing/2014/main" id="{00A8C7A9-1101-4A49-B822-DA193B25D5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67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4" name="Line 38">
                    <a:extLst>
                      <a:ext uri="{FF2B5EF4-FFF2-40B4-BE49-F238E27FC236}">
                        <a16:creationId xmlns:a16="http://schemas.microsoft.com/office/drawing/2014/main" id="{20E8672E-9D30-482D-BF0D-6CDE7025DF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65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5" name="Line 39">
                    <a:extLst>
                      <a:ext uri="{FF2B5EF4-FFF2-40B4-BE49-F238E27FC236}">
                        <a16:creationId xmlns:a16="http://schemas.microsoft.com/office/drawing/2014/main" id="{DE7C70AF-21E4-4CC9-AD24-D4B53AD978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64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6" name="Line 40">
                    <a:extLst>
                      <a:ext uri="{FF2B5EF4-FFF2-40B4-BE49-F238E27FC236}">
                        <a16:creationId xmlns:a16="http://schemas.microsoft.com/office/drawing/2014/main" id="{054B2F01-8004-4306-9963-1E242E2E37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61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7" name="Line 41">
                    <a:extLst>
                      <a:ext uri="{FF2B5EF4-FFF2-40B4-BE49-F238E27FC236}">
                        <a16:creationId xmlns:a16="http://schemas.microsoft.com/office/drawing/2014/main" id="{A9064462-5560-4927-A25E-A129F72EEE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54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8" name="Line 42">
                    <a:extLst>
                      <a:ext uri="{FF2B5EF4-FFF2-40B4-BE49-F238E27FC236}">
                        <a16:creationId xmlns:a16="http://schemas.microsoft.com/office/drawing/2014/main" id="{4ABD1714-123F-4217-B3E8-10B3974B4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3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9" name="Line 43">
                    <a:extLst>
                      <a:ext uri="{FF2B5EF4-FFF2-40B4-BE49-F238E27FC236}">
                        <a16:creationId xmlns:a16="http://schemas.microsoft.com/office/drawing/2014/main" id="{685FEFA7-03E2-43EF-8D92-9A2D91ABCB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51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0" name="Line 44">
                    <a:extLst>
                      <a:ext uri="{FF2B5EF4-FFF2-40B4-BE49-F238E27FC236}">
                        <a16:creationId xmlns:a16="http://schemas.microsoft.com/office/drawing/2014/main" id="{A25D03BD-9BB4-4A7E-9054-18AC06FBF8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4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1" name="Line 45">
                    <a:extLst>
                      <a:ext uri="{FF2B5EF4-FFF2-40B4-BE49-F238E27FC236}">
                        <a16:creationId xmlns:a16="http://schemas.microsoft.com/office/drawing/2014/main" id="{6EC64D03-BFBA-4259-B92C-E09319EBBA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42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2" name="Line 46">
                    <a:extLst>
                      <a:ext uri="{FF2B5EF4-FFF2-40B4-BE49-F238E27FC236}">
                        <a16:creationId xmlns:a16="http://schemas.microsoft.com/office/drawing/2014/main" id="{32D08674-D5B2-476B-B4B3-0F51C568F0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40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3" name="Line 47">
                    <a:extLst>
                      <a:ext uri="{FF2B5EF4-FFF2-40B4-BE49-F238E27FC236}">
                        <a16:creationId xmlns:a16="http://schemas.microsoft.com/office/drawing/2014/main" id="{DCDF288A-D384-48E6-AA41-75F774EBC4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39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4" name="Line 48">
                    <a:extLst>
                      <a:ext uri="{FF2B5EF4-FFF2-40B4-BE49-F238E27FC236}">
                        <a16:creationId xmlns:a16="http://schemas.microsoft.com/office/drawing/2014/main" id="{43CC6695-4FFF-46F9-9A2C-6F26E2355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31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5" name="Line 49">
                    <a:extLst>
                      <a:ext uri="{FF2B5EF4-FFF2-40B4-BE49-F238E27FC236}">
                        <a16:creationId xmlns:a16="http://schemas.microsoft.com/office/drawing/2014/main" id="{B9D2CD51-1D8E-4A64-AC58-F5F4C0EDFD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0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6" name="Line 50">
                    <a:extLst>
                      <a:ext uri="{FF2B5EF4-FFF2-40B4-BE49-F238E27FC236}">
                        <a16:creationId xmlns:a16="http://schemas.microsoft.com/office/drawing/2014/main" id="{2A2BE69C-9F30-4D34-AD83-350CBCD044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528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7" name="Line 51">
                    <a:extLst>
                      <a:ext uri="{FF2B5EF4-FFF2-40B4-BE49-F238E27FC236}">
                        <a16:creationId xmlns:a16="http://schemas.microsoft.com/office/drawing/2014/main" id="{BC1C9694-EFC7-4078-8441-3939A8E3AA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2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8" name="Line 52">
                    <a:extLst>
                      <a:ext uri="{FF2B5EF4-FFF2-40B4-BE49-F238E27FC236}">
                        <a16:creationId xmlns:a16="http://schemas.microsoft.com/office/drawing/2014/main" id="{899328D8-64C6-49AB-9993-0B2143A54A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9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9" name="Line 53">
                    <a:extLst>
                      <a:ext uri="{FF2B5EF4-FFF2-40B4-BE49-F238E27FC236}">
                        <a16:creationId xmlns:a16="http://schemas.microsoft.com/office/drawing/2014/main" id="{374EA8E0-D46B-4BB7-9F9E-31FBFD4CFE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7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0" name="Line 54">
                    <a:extLst>
                      <a:ext uri="{FF2B5EF4-FFF2-40B4-BE49-F238E27FC236}">
                        <a16:creationId xmlns:a16="http://schemas.microsoft.com/office/drawing/2014/main" id="{40BB1E49-94A5-4FA4-A7D6-BC025A3B33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16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1" name="Line 55">
                    <a:extLst>
                      <a:ext uri="{FF2B5EF4-FFF2-40B4-BE49-F238E27FC236}">
                        <a16:creationId xmlns:a16="http://schemas.microsoft.com/office/drawing/2014/main" id="{50ADFF7D-0221-4FCD-B9AE-79598AB714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114" y="3252"/>
                    <a:ext cx="0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2" name="Line 56">
                    <a:extLst>
                      <a:ext uri="{FF2B5EF4-FFF2-40B4-BE49-F238E27FC236}">
                        <a16:creationId xmlns:a16="http://schemas.microsoft.com/office/drawing/2014/main" id="{0CBAE77C-B46B-4213-B3BA-10A692A6CE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3" name="Line 57">
                    <a:extLst>
                      <a:ext uri="{FF2B5EF4-FFF2-40B4-BE49-F238E27FC236}">
                        <a16:creationId xmlns:a16="http://schemas.microsoft.com/office/drawing/2014/main" id="{F910FE63-1A43-4E22-A1A2-F3DF269C57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4" name="Line 58">
                    <a:extLst>
                      <a:ext uri="{FF2B5EF4-FFF2-40B4-BE49-F238E27FC236}">
                        <a16:creationId xmlns:a16="http://schemas.microsoft.com/office/drawing/2014/main" id="{C390110A-0940-4309-B4CD-F7FDC5E99B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5" name="Line 59">
                    <a:extLst>
                      <a:ext uri="{FF2B5EF4-FFF2-40B4-BE49-F238E27FC236}">
                        <a16:creationId xmlns:a16="http://schemas.microsoft.com/office/drawing/2014/main" id="{38F1CF2F-A789-45F8-B953-D731EEEACD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6" name="Line 60">
                    <a:extLst>
                      <a:ext uri="{FF2B5EF4-FFF2-40B4-BE49-F238E27FC236}">
                        <a16:creationId xmlns:a16="http://schemas.microsoft.com/office/drawing/2014/main" id="{E6CB7231-9391-4D46-B716-C45E24A67F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7" name="Line 61">
                    <a:extLst>
                      <a:ext uri="{FF2B5EF4-FFF2-40B4-BE49-F238E27FC236}">
                        <a16:creationId xmlns:a16="http://schemas.microsoft.com/office/drawing/2014/main" id="{B77617BA-6082-40BB-BBF7-B46EC67B5D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8" name="Line 62">
                    <a:extLst>
                      <a:ext uri="{FF2B5EF4-FFF2-40B4-BE49-F238E27FC236}">
                        <a16:creationId xmlns:a16="http://schemas.microsoft.com/office/drawing/2014/main" id="{C6F401DF-D91B-4D91-9288-853878A8F8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9" name="Line 63">
                    <a:extLst>
                      <a:ext uri="{FF2B5EF4-FFF2-40B4-BE49-F238E27FC236}">
                        <a16:creationId xmlns:a16="http://schemas.microsoft.com/office/drawing/2014/main" id="{AF7ADE1A-8A5C-458C-9A78-24973ED03A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0" name="Line 64">
                    <a:extLst>
                      <a:ext uri="{FF2B5EF4-FFF2-40B4-BE49-F238E27FC236}">
                        <a16:creationId xmlns:a16="http://schemas.microsoft.com/office/drawing/2014/main" id="{E78D3C12-ADD6-463C-938A-CF31349F9B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3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1" name="Line 65">
                    <a:extLst>
                      <a:ext uri="{FF2B5EF4-FFF2-40B4-BE49-F238E27FC236}">
                        <a16:creationId xmlns:a16="http://schemas.microsoft.com/office/drawing/2014/main" id="{B3319018-FD14-4C9B-BD46-F041C9061B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8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2" name="Line 66">
                    <a:extLst>
                      <a:ext uri="{FF2B5EF4-FFF2-40B4-BE49-F238E27FC236}">
                        <a16:creationId xmlns:a16="http://schemas.microsoft.com/office/drawing/2014/main" id="{12946E3A-9DF0-46B2-A18D-A031B77A04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0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3" name="Line 67">
                    <a:extLst>
                      <a:ext uri="{FF2B5EF4-FFF2-40B4-BE49-F238E27FC236}">
                        <a16:creationId xmlns:a16="http://schemas.microsoft.com/office/drawing/2014/main" id="{D6D50874-E7A8-468C-B2D1-3BA014EA27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4" name="Line 68">
                    <a:extLst>
                      <a:ext uri="{FF2B5EF4-FFF2-40B4-BE49-F238E27FC236}">
                        <a16:creationId xmlns:a16="http://schemas.microsoft.com/office/drawing/2014/main" id="{64ADC7B1-0D69-475D-B9F0-A27E1C07FD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7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5" name="Line 69">
                    <a:extLst>
                      <a:ext uri="{FF2B5EF4-FFF2-40B4-BE49-F238E27FC236}">
                        <a16:creationId xmlns:a16="http://schemas.microsoft.com/office/drawing/2014/main" id="{643F3023-D68B-4F5F-A192-E4089318F9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0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6" name="Line 70">
                    <a:extLst>
                      <a:ext uri="{FF2B5EF4-FFF2-40B4-BE49-F238E27FC236}">
                        <a16:creationId xmlns:a16="http://schemas.microsoft.com/office/drawing/2014/main" id="{5C0CAC09-0FCF-4D05-98F8-115CB87C10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7" name="Line 71">
                    <a:extLst>
                      <a:ext uri="{FF2B5EF4-FFF2-40B4-BE49-F238E27FC236}">
                        <a16:creationId xmlns:a16="http://schemas.microsoft.com/office/drawing/2014/main" id="{22AFFE94-3CC2-432D-9F88-A7A941FA72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7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8" name="Line 72">
                    <a:extLst>
                      <a:ext uri="{FF2B5EF4-FFF2-40B4-BE49-F238E27FC236}">
                        <a16:creationId xmlns:a16="http://schemas.microsoft.com/office/drawing/2014/main" id="{AA9A671B-672F-42C1-BD21-6209756D0A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9" name="Line 73">
                    <a:extLst>
                      <a:ext uri="{FF2B5EF4-FFF2-40B4-BE49-F238E27FC236}">
                        <a16:creationId xmlns:a16="http://schemas.microsoft.com/office/drawing/2014/main" id="{39765DA7-E4E3-4550-9B9B-67B181C5BB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2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0" name="Line 74">
                    <a:extLst>
                      <a:ext uri="{FF2B5EF4-FFF2-40B4-BE49-F238E27FC236}">
                        <a16:creationId xmlns:a16="http://schemas.microsoft.com/office/drawing/2014/main" id="{1DFF8100-7843-47F5-92F4-3E08E25239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1" name="Line 75">
                    <a:extLst>
                      <a:ext uri="{FF2B5EF4-FFF2-40B4-BE49-F238E27FC236}">
                        <a16:creationId xmlns:a16="http://schemas.microsoft.com/office/drawing/2014/main" id="{AE167342-5A92-4BE5-9A9A-78815F327B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9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2" name="Line 76">
                    <a:extLst>
                      <a:ext uri="{FF2B5EF4-FFF2-40B4-BE49-F238E27FC236}">
                        <a16:creationId xmlns:a16="http://schemas.microsoft.com/office/drawing/2014/main" id="{9679F302-92A4-4305-B9DF-9EC15F7D35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3" name="Line 77">
                    <a:extLst>
                      <a:ext uri="{FF2B5EF4-FFF2-40B4-BE49-F238E27FC236}">
                        <a16:creationId xmlns:a16="http://schemas.microsoft.com/office/drawing/2014/main" id="{985109DF-85C3-4046-92D1-7BBEF4FA61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4" name="Line 78">
                    <a:extLst>
                      <a:ext uri="{FF2B5EF4-FFF2-40B4-BE49-F238E27FC236}">
                        <a16:creationId xmlns:a16="http://schemas.microsoft.com/office/drawing/2014/main" id="{E51ED034-DB45-495E-917B-3A926694FF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9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5" name="Line 79">
                    <a:extLst>
                      <a:ext uri="{FF2B5EF4-FFF2-40B4-BE49-F238E27FC236}">
                        <a16:creationId xmlns:a16="http://schemas.microsoft.com/office/drawing/2014/main" id="{5E36D81F-C389-4885-ABD8-3A8279A70C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2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6" name="Line 80">
                    <a:extLst>
                      <a:ext uri="{FF2B5EF4-FFF2-40B4-BE49-F238E27FC236}">
                        <a16:creationId xmlns:a16="http://schemas.microsoft.com/office/drawing/2014/main" id="{AAD8C30C-3613-4BF1-BDA9-5DC1D9A27B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6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7" name="Line 81">
                    <a:extLst>
                      <a:ext uri="{FF2B5EF4-FFF2-40B4-BE49-F238E27FC236}">
                        <a16:creationId xmlns:a16="http://schemas.microsoft.com/office/drawing/2014/main" id="{0D5B3050-4229-48A1-B117-64AD0D7BA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9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8" name="Line 82">
                    <a:extLst>
                      <a:ext uri="{FF2B5EF4-FFF2-40B4-BE49-F238E27FC236}">
                        <a16:creationId xmlns:a16="http://schemas.microsoft.com/office/drawing/2014/main" id="{3D8924A4-96B8-4443-AA46-8FF7D77678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9" name="Line 83">
                    <a:extLst>
                      <a:ext uri="{FF2B5EF4-FFF2-40B4-BE49-F238E27FC236}">
                        <a16:creationId xmlns:a16="http://schemas.microsoft.com/office/drawing/2014/main" id="{115B8E93-2048-4A00-90B8-0DAF2B0DE6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0" name="Line 84">
                    <a:extLst>
                      <a:ext uri="{FF2B5EF4-FFF2-40B4-BE49-F238E27FC236}">
                        <a16:creationId xmlns:a16="http://schemas.microsoft.com/office/drawing/2014/main" id="{1BD811DD-A7CB-4B79-B3A2-82DECB2C07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8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1" name="Line 85">
                    <a:extLst>
                      <a:ext uri="{FF2B5EF4-FFF2-40B4-BE49-F238E27FC236}">
                        <a16:creationId xmlns:a16="http://schemas.microsoft.com/office/drawing/2014/main" id="{CF124C25-092B-4AD0-B86A-8C3028C37D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1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2" name="Line 86">
                    <a:extLst>
                      <a:ext uri="{FF2B5EF4-FFF2-40B4-BE49-F238E27FC236}">
                        <a16:creationId xmlns:a16="http://schemas.microsoft.com/office/drawing/2014/main" id="{0D76E478-1DE3-4B30-980F-C3846A7284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6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3" name="Line 87">
                    <a:extLst>
                      <a:ext uri="{FF2B5EF4-FFF2-40B4-BE49-F238E27FC236}">
                        <a16:creationId xmlns:a16="http://schemas.microsoft.com/office/drawing/2014/main" id="{E4023FE9-8BC8-4E1D-8C80-60B8CA3C5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4" name="Line 88">
                    <a:extLst>
                      <a:ext uri="{FF2B5EF4-FFF2-40B4-BE49-F238E27FC236}">
                        <a16:creationId xmlns:a16="http://schemas.microsoft.com/office/drawing/2014/main" id="{C849F6ED-3733-458A-91D3-EE18ADEFCD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1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5" name="Line 89">
                    <a:extLst>
                      <a:ext uri="{FF2B5EF4-FFF2-40B4-BE49-F238E27FC236}">
                        <a16:creationId xmlns:a16="http://schemas.microsoft.com/office/drawing/2014/main" id="{B64058CF-967C-45B8-A202-5D4659F509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5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6" name="Line 90">
                    <a:extLst>
                      <a:ext uri="{FF2B5EF4-FFF2-40B4-BE49-F238E27FC236}">
                        <a16:creationId xmlns:a16="http://schemas.microsoft.com/office/drawing/2014/main" id="{7D5712AB-ADF4-4EDF-A75A-20DDB0AECB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8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7" name="Line 91">
                    <a:extLst>
                      <a:ext uri="{FF2B5EF4-FFF2-40B4-BE49-F238E27FC236}">
                        <a16:creationId xmlns:a16="http://schemas.microsoft.com/office/drawing/2014/main" id="{4959ED25-F301-4BE5-91FB-57EE171622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1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8" name="Line 92">
                    <a:extLst>
                      <a:ext uri="{FF2B5EF4-FFF2-40B4-BE49-F238E27FC236}">
                        <a16:creationId xmlns:a16="http://schemas.microsoft.com/office/drawing/2014/main" id="{3E11FA63-334B-4265-9F05-6584D08A6A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5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9" name="Line 93">
                    <a:extLst>
                      <a:ext uri="{FF2B5EF4-FFF2-40B4-BE49-F238E27FC236}">
                        <a16:creationId xmlns:a16="http://schemas.microsoft.com/office/drawing/2014/main" id="{42398152-5559-4315-AC38-5C04F9898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0" name="Line 94">
                    <a:extLst>
                      <a:ext uri="{FF2B5EF4-FFF2-40B4-BE49-F238E27FC236}">
                        <a16:creationId xmlns:a16="http://schemas.microsoft.com/office/drawing/2014/main" id="{1C84CF63-B8BD-4F3D-9CE4-F3BEC6E07A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0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1" name="Line 95">
                    <a:extLst>
                      <a:ext uri="{FF2B5EF4-FFF2-40B4-BE49-F238E27FC236}">
                        <a16:creationId xmlns:a16="http://schemas.microsoft.com/office/drawing/2014/main" id="{BE319010-F785-43B1-A2D4-B64CCA7A9D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2" name="Line 96">
                    <a:extLst>
                      <a:ext uri="{FF2B5EF4-FFF2-40B4-BE49-F238E27FC236}">
                        <a16:creationId xmlns:a16="http://schemas.microsoft.com/office/drawing/2014/main" id="{D6D1CEBA-0DA4-4066-9EE9-D30162775C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7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3" name="Line 97">
                    <a:extLst>
                      <a:ext uri="{FF2B5EF4-FFF2-40B4-BE49-F238E27FC236}">
                        <a16:creationId xmlns:a16="http://schemas.microsoft.com/office/drawing/2014/main" id="{335839EE-FADC-450B-8D9D-6E4413E5ED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0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4" name="Line 98">
                    <a:extLst>
                      <a:ext uri="{FF2B5EF4-FFF2-40B4-BE49-F238E27FC236}">
                        <a16:creationId xmlns:a16="http://schemas.microsoft.com/office/drawing/2014/main" id="{741283E6-FCC9-4F33-9E88-D2F9D699A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5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5" name="Line 99">
                    <a:extLst>
                      <a:ext uri="{FF2B5EF4-FFF2-40B4-BE49-F238E27FC236}">
                        <a16:creationId xmlns:a16="http://schemas.microsoft.com/office/drawing/2014/main" id="{ED9EC177-2E4D-44A1-A8E8-E2D3C85640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7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6" name="Line 100">
                    <a:extLst>
                      <a:ext uri="{FF2B5EF4-FFF2-40B4-BE49-F238E27FC236}">
                        <a16:creationId xmlns:a16="http://schemas.microsoft.com/office/drawing/2014/main" id="{7EFC5D63-77F0-4E5D-B24B-4D723BA344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0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7" name="Line 101">
                    <a:extLst>
                      <a:ext uri="{FF2B5EF4-FFF2-40B4-BE49-F238E27FC236}">
                        <a16:creationId xmlns:a16="http://schemas.microsoft.com/office/drawing/2014/main" id="{928F3D77-68DD-4296-99AB-43B2E98708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8" name="Line 102">
                    <a:extLst>
                      <a:ext uri="{FF2B5EF4-FFF2-40B4-BE49-F238E27FC236}">
                        <a16:creationId xmlns:a16="http://schemas.microsoft.com/office/drawing/2014/main" id="{82010F53-611E-4170-8970-9B8A51B7BA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7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9" name="Line 103">
                    <a:extLst>
                      <a:ext uri="{FF2B5EF4-FFF2-40B4-BE49-F238E27FC236}">
                        <a16:creationId xmlns:a16="http://schemas.microsoft.com/office/drawing/2014/main" id="{E8ACCD97-7AD0-407A-AC0E-855B595E51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9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0" name="Line 104">
                    <a:extLst>
                      <a:ext uri="{FF2B5EF4-FFF2-40B4-BE49-F238E27FC236}">
                        <a16:creationId xmlns:a16="http://schemas.microsoft.com/office/drawing/2014/main" id="{D5E7B98D-58C8-46DB-A071-655C7C5F9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4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1" name="Line 105">
                    <a:extLst>
                      <a:ext uri="{FF2B5EF4-FFF2-40B4-BE49-F238E27FC236}">
                        <a16:creationId xmlns:a16="http://schemas.microsoft.com/office/drawing/2014/main" id="{8D5C78F7-55EF-4C52-AD23-4B58E9230C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6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2" name="Line 106">
                    <a:extLst>
                      <a:ext uri="{FF2B5EF4-FFF2-40B4-BE49-F238E27FC236}">
                        <a16:creationId xmlns:a16="http://schemas.microsoft.com/office/drawing/2014/main" id="{E6DFB73B-5D51-4A1C-8E6C-0576AA34C1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9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3" name="Line 107">
                    <a:extLst>
                      <a:ext uri="{FF2B5EF4-FFF2-40B4-BE49-F238E27FC236}">
                        <a16:creationId xmlns:a16="http://schemas.microsoft.com/office/drawing/2014/main" id="{1A021F84-4BAD-4056-8607-C41F960B99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4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4" name="Line 108">
                    <a:extLst>
                      <a:ext uri="{FF2B5EF4-FFF2-40B4-BE49-F238E27FC236}">
                        <a16:creationId xmlns:a16="http://schemas.microsoft.com/office/drawing/2014/main" id="{FF3F82DA-A3D3-45F7-B109-5447515571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6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5" name="Line 109">
                    <a:extLst>
                      <a:ext uri="{FF2B5EF4-FFF2-40B4-BE49-F238E27FC236}">
                        <a16:creationId xmlns:a16="http://schemas.microsoft.com/office/drawing/2014/main" id="{228BD15B-29B8-46B9-818B-D549E723AD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9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6" name="Line 110">
                    <a:extLst>
                      <a:ext uri="{FF2B5EF4-FFF2-40B4-BE49-F238E27FC236}">
                        <a16:creationId xmlns:a16="http://schemas.microsoft.com/office/drawing/2014/main" id="{41079C97-67E0-457E-A247-D11E8CEE8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4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7" name="Line 111">
                    <a:extLst>
                      <a:ext uri="{FF2B5EF4-FFF2-40B4-BE49-F238E27FC236}">
                        <a16:creationId xmlns:a16="http://schemas.microsoft.com/office/drawing/2014/main" id="{B9CE510C-B2E5-4FED-A0FD-723C3982F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6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8" name="Line 112">
                    <a:extLst>
                      <a:ext uri="{FF2B5EF4-FFF2-40B4-BE49-F238E27FC236}">
                        <a16:creationId xmlns:a16="http://schemas.microsoft.com/office/drawing/2014/main" id="{9C6E0C6B-087D-4EED-9589-DD4CB52BF1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9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9" name="Line 113">
                    <a:extLst>
                      <a:ext uri="{FF2B5EF4-FFF2-40B4-BE49-F238E27FC236}">
                        <a16:creationId xmlns:a16="http://schemas.microsoft.com/office/drawing/2014/main" id="{23FA6897-02B1-4E9A-9B49-4D91BCA419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4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0" name="Line 114">
                    <a:extLst>
                      <a:ext uri="{FF2B5EF4-FFF2-40B4-BE49-F238E27FC236}">
                        <a16:creationId xmlns:a16="http://schemas.microsoft.com/office/drawing/2014/main" id="{D86BDD5A-6F45-419C-86CF-7495305B80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6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1" name="Line 115">
                    <a:extLst>
                      <a:ext uri="{FF2B5EF4-FFF2-40B4-BE49-F238E27FC236}">
                        <a16:creationId xmlns:a16="http://schemas.microsoft.com/office/drawing/2014/main" id="{1D9B593D-F7B1-4BF6-B76B-E9CA1A1F3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8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2" name="Line 116">
                    <a:extLst>
                      <a:ext uri="{FF2B5EF4-FFF2-40B4-BE49-F238E27FC236}">
                        <a16:creationId xmlns:a16="http://schemas.microsoft.com/office/drawing/2014/main" id="{F2094995-5488-410C-A6A8-7F9343A938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3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3" name="Line 117">
                    <a:extLst>
                      <a:ext uri="{FF2B5EF4-FFF2-40B4-BE49-F238E27FC236}">
                        <a16:creationId xmlns:a16="http://schemas.microsoft.com/office/drawing/2014/main" id="{E3F7CAD5-0B8F-49B9-AB96-C7E453A369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6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4" name="Line 118">
                    <a:extLst>
                      <a:ext uri="{FF2B5EF4-FFF2-40B4-BE49-F238E27FC236}">
                        <a16:creationId xmlns:a16="http://schemas.microsoft.com/office/drawing/2014/main" id="{47634570-EFDE-4869-9647-29F40FAA5B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5" name="Line 119">
                    <a:extLst>
                      <a:ext uri="{FF2B5EF4-FFF2-40B4-BE49-F238E27FC236}">
                        <a16:creationId xmlns:a16="http://schemas.microsoft.com/office/drawing/2014/main" id="{159AB097-6196-49E3-A5E1-5DF466942A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3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6" name="Line 120">
                    <a:extLst>
                      <a:ext uri="{FF2B5EF4-FFF2-40B4-BE49-F238E27FC236}">
                        <a16:creationId xmlns:a16="http://schemas.microsoft.com/office/drawing/2014/main" id="{386B29FC-C3BE-4A83-82F6-06F23C83C0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5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7" name="Line 121">
                    <a:extLst>
                      <a:ext uri="{FF2B5EF4-FFF2-40B4-BE49-F238E27FC236}">
                        <a16:creationId xmlns:a16="http://schemas.microsoft.com/office/drawing/2014/main" id="{9923FB9E-6B31-4471-8AA0-67626140D2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8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8" name="Line 122">
                    <a:extLst>
                      <a:ext uri="{FF2B5EF4-FFF2-40B4-BE49-F238E27FC236}">
                        <a16:creationId xmlns:a16="http://schemas.microsoft.com/office/drawing/2014/main" id="{4BD7C2C3-E5FA-4F84-9523-0B8F441746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3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9" name="Line 123">
                    <a:extLst>
                      <a:ext uri="{FF2B5EF4-FFF2-40B4-BE49-F238E27FC236}">
                        <a16:creationId xmlns:a16="http://schemas.microsoft.com/office/drawing/2014/main" id="{2593C615-D985-469F-ACCA-B2E0627066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5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0" name="Line 124">
                    <a:extLst>
                      <a:ext uri="{FF2B5EF4-FFF2-40B4-BE49-F238E27FC236}">
                        <a16:creationId xmlns:a16="http://schemas.microsoft.com/office/drawing/2014/main" id="{786DC2B9-3A57-465E-92DC-E3FD87C340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7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1" name="Line 125">
                    <a:extLst>
                      <a:ext uri="{FF2B5EF4-FFF2-40B4-BE49-F238E27FC236}">
                        <a16:creationId xmlns:a16="http://schemas.microsoft.com/office/drawing/2014/main" id="{510AECE4-7CD6-4E8B-9C7D-4B833E09E5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3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2" name="Line 126">
                    <a:extLst>
                      <a:ext uri="{FF2B5EF4-FFF2-40B4-BE49-F238E27FC236}">
                        <a16:creationId xmlns:a16="http://schemas.microsoft.com/office/drawing/2014/main" id="{3AFA13CA-A589-4367-85F9-C5E54F0454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5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3" name="Line 127">
                    <a:extLst>
                      <a:ext uri="{FF2B5EF4-FFF2-40B4-BE49-F238E27FC236}">
                        <a16:creationId xmlns:a16="http://schemas.microsoft.com/office/drawing/2014/main" id="{37D8AF2E-3B3C-4EC7-8BB0-5AB6575C1B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7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4" name="Line 128">
                    <a:extLst>
                      <a:ext uri="{FF2B5EF4-FFF2-40B4-BE49-F238E27FC236}">
                        <a16:creationId xmlns:a16="http://schemas.microsoft.com/office/drawing/2014/main" id="{0093B06A-A852-4900-9CB5-760D42305B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2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5" name="Line 129">
                    <a:extLst>
                      <a:ext uri="{FF2B5EF4-FFF2-40B4-BE49-F238E27FC236}">
                        <a16:creationId xmlns:a16="http://schemas.microsoft.com/office/drawing/2014/main" id="{BA532B28-702C-4A9F-B91D-29B22B6BA3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5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6" name="Line 130">
                    <a:extLst>
                      <a:ext uri="{FF2B5EF4-FFF2-40B4-BE49-F238E27FC236}">
                        <a16:creationId xmlns:a16="http://schemas.microsoft.com/office/drawing/2014/main" id="{DC0EBD14-1522-48F3-9905-4E9E66F711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7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7" name="Line 131">
                    <a:extLst>
                      <a:ext uri="{FF2B5EF4-FFF2-40B4-BE49-F238E27FC236}">
                        <a16:creationId xmlns:a16="http://schemas.microsoft.com/office/drawing/2014/main" id="{96980170-8D14-456C-8240-0DF3C230E9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2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8" name="Line 132">
                    <a:extLst>
                      <a:ext uri="{FF2B5EF4-FFF2-40B4-BE49-F238E27FC236}">
                        <a16:creationId xmlns:a16="http://schemas.microsoft.com/office/drawing/2014/main" id="{B71E981B-222D-40CE-B304-114DC1D55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4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9" name="Line 133">
                    <a:extLst>
                      <a:ext uri="{FF2B5EF4-FFF2-40B4-BE49-F238E27FC236}">
                        <a16:creationId xmlns:a16="http://schemas.microsoft.com/office/drawing/2014/main" id="{606801BA-DC70-4521-90CA-0F7508424B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7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0" name="Line 134">
                    <a:extLst>
                      <a:ext uri="{FF2B5EF4-FFF2-40B4-BE49-F238E27FC236}">
                        <a16:creationId xmlns:a16="http://schemas.microsoft.com/office/drawing/2014/main" id="{9709FCE5-80A1-42A7-8259-00CDDC027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1" name="Line 135">
                    <a:extLst>
                      <a:ext uri="{FF2B5EF4-FFF2-40B4-BE49-F238E27FC236}">
                        <a16:creationId xmlns:a16="http://schemas.microsoft.com/office/drawing/2014/main" id="{1DCB838E-9FBC-4828-9F44-36D59CF529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2" name="Line 136">
                    <a:extLst>
                      <a:ext uri="{FF2B5EF4-FFF2-40B4-BE49-F238E27FC236}">
                        <a16:creationId xmlns:a16="http://schemas.microsoft.com/office/drawing/2014/main" id="{BFD21E20-A98D-4ACF-98F5-3AEE227AC0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6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3" name="Line 137">
                    <a:extLst>
                      <a:ext uri="{FF2B5EF4-FFF2-40B4-BE49-F238E27FC236}">
                        <a16:creationId xmlns:a16="http://schemas.microsoft.com/office/drawing/2014/main" id="{B052C607-47EA-47ED-B615-86E0FAFFC6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2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4" name="Line 138">
                    <a:extLst>
                      <a:ext uri="{FF2B5EF4-FFF2-40B4-BE49-F238E27FC236}">
                        <a16:creationId xmlns:a16="http://schemas.microsoft.com/office/drawing/2014/main" id="{4519076B-B913-45B7-AB37-75FBCB5DAA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4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5" name="Line 139">
                    <a:extLst>
                      <a:ext uri="{FF2B5EF4-FFF2-40B4-BE49-F238E27FC236}">
                        <a16:creationId xmlns:a16="http://schemas.microsoft.com/office/drawing/2014/main" id="{17E025DE-C190-4582-AF8B-79EEAD4C55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6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6" name="Line 140">
                    <a:extLst>
                      <a:ext uri="{FF2B5EF4-FFF2-40B4-BE49-F238E27FC236}">
                        <a16:creationId xmlns:a16="http://schemas.microsoft.com/office/drawing/2014/main" id="{9D63F624-F199-484C-9711-1BC5E7BC23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1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7" name="Line 141">
                    <a:extLst>
                      <a:ext uri="{FF2B5EF4-FFF2-40B4-BE49-F238E27FC236}">
                        <a16:creationId xmlns:a16="http://schemas.microsoft.com/office/drawing/2014/main" id="{54752103-464F-4B7B-B9FA-5C002D39DC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4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8" name="Line 142">
                    <a:extLst>
                      <a:ext uri="{FF2B5EF4-FFF2-40B4-BE49-F238E27FC236}">
                        <a16:creationId xmlns:a16="http://schemas.microsoft.com/office/drawing/2014/main" id="{EE1494E9-DBD3-4E7C-AE83-66D2B0BDB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6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9" name="Line 143">
                    <a:extLst>
                      <a:ext uri="{FF2B5EF4-FFF2-40B4-BE49-F238E27FC236}">
                        <a16:creationId xmlns:a16="http://schemas.microsoft.com/office/drawing/2014/main" id="{9BEAC5DD-F435-46B3-BBA8-DAE2F72B0E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1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0" name="Line 144">
                    <a:extLst>
                      <a:ext uri="{FF2B5EF4-FFF2-40B4-BE49-F238E27FC236}">
                        <a16:creationId xmlns:a16="http://schemas.microsoft.com/office/drawing/2014/main" id="{CE3E2C9C-3308-42FE-B69E-A0E75ABE26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4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1" name="Line 145">
                    <a:extLst>
                      <a:ext uri="{FF2B5EF4-FFF2-40B4-BE49-F238E27FC236}">
                        <a16:creationId xmlns:a16="http://schemas.microsoft.com/office/drawing/2014/main" id="{53EA8A0A-54ED-4E4A-803E-79832806F5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2" name="Line 146">
                    <a:extLst>
                      <a:ext uri="{FF2B5EF4-FFF2-40B4-BE49-F238E27FC236}">
                        <a16:creationId xmlns:a16="http://schemas.microsoft.com/office/drawing/2014/main" id="{A8AE463D-409B-481B-8A80-799834BA36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1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3" name="Line 147">
                    <a:extLst>
                      <a:ext uri="{FF2B5EF4-FFF2-40B4-BE49-F238E27FC236}">
                        <a16:creationId xmlns:a16="http://schemas.microsoft.com/office/drawing/2014/main" id="{59A4E072-46C6-40A2-95A1-E9114FC450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3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4" name="Line 148">
                    <a:extLst>
                      <a:ext uri="{FF2B5EF4-FFF2-40B4-BE49-F238E27FC236}">
                        <a16:creationId xmlns:a16="http://schemas.microsoft.com/office/drawing/2014/main" id="{25135915-F838-43E2-A423-38CE640504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6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5" name="Line 149">
                    <a:extLst>
                      <a:ext uri="{FF2B5EF4-FFF2-40B4-BE49-F238E27FC236}">
                        <a16:creationId xmlns:a16="http://schemas.microsoft.com/office/drawing/2014/main" id="{189EE979-5B55-4D59-B788-5058FB1C0A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0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6" name="Line 150">
                    <a:extLst>
                      <a:ext uri="{FF2B5EF4-FFF2-40B4-BE49-F238E27FC236}">
                        <a16:creationId xmlns:a16="http://schemas.microsoft.com/office/drawing/2014/main" id="{306C88A3-B2EF-4D96-9B81-572C0E60CA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3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7" name="Line 151">
                    <a:extLst>
                      <a:ext uri="{FF2B5EF4-FFF2-40B4-BE49-F238E27FC236}">
                        <a16:creationId xmlns:a16="http://schemas.microsoft.com/office/drawing/2014/main" id="{A1C827A7-6928-4599-8A04-2AD9795E41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5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8" name="Line 152">
                    <a:extLst>
                      <a:ext uri="{FF2B5EF4-FFF2-40B4-BE49-F238E27FC236}">
                        <a16:creationId xmlns:a16="http://schemas.microsoft.com/office/drawing/2014/main" id="{03179D31-1E32-4DC9-9433-A70BC3962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9" name="Line 153">
                    <a:extLst>
                      <a:ext uri="{FF2B5EF4-FFF2-40B4-BE49-F238E27FC236}">
                        <a16:creationId xmlns:a16="http://schemas.microsoft.com/office/drawing/2014/main" id="{E244C5EF-48DD-4CA0-8BBD-E8D57D9402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3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0" name="Line 154">
                    <a:extLst>
                      <a:ext uri="{FF2B5EF4-FFF2-40B4-BE49-F238E27FC236}">
                        <a16:creationId xmlns:a16="http://schemas.microsoft.com/office/drawing/2014/main" id="{F7E26E4E-2D18-4F3D-B921-ACB70B03B4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5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1" name="Line 155">
                    <a:extLst>
                      <a:ext uri="{FF2B5EF4-FFF2-40B4-BE49-F238E27FC236}">
                        <a16:creationId xmlns:a16="http://schemas.microsoft.com/office/drawing/2014/main" id="{86BAED48-97D2-4C70-B607-C8D7CCC54E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2" name="Line 156">
                    <a:extLst>
                      <a:ext uri="{FF2B5EF4-FFF2-40B4-BE49-F238E27FC236}">
                        <a16:creationId xmlns:a16="http://schemas.microsoft.com/office/drawing/2014/main" id="{A26414A2-F8A0-4FE8-ADF7-078DA76680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2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3" name="Line 157">
                    <a:extLst>
                      <a:ext uri="{FF2B5EF4-FFF2-40B4-BE49-F238E27FC236}">
                        <a16:creationId xmlns:a16="http://schemas.microsoft.com/office/drawing/2014/main" id="{41A4EB15-0882-4D39-9C60-4C07305664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4" name="Line 158">
                    <a:extLst>
                      <a:ext uri="{FF2B5EF4-FFF2-40B4-BE49-F238E27FC236}">
                        <a16:creationId xmlns:a16="http://schemas.microsoft.com/office/drawing/2014/main" id="{775C73AD-C3BD-49B4-9E8D-F1DC3359C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9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5" name="Line 159">
                    <a:extLst>
                      <a:ext uri="{FF2B5EF4-FFF2-40B4-BE49-F238E27FC236}">
                        <a16:creationId xmlns:a16="http://schemas.microsoft.com/office/drawing/2014/main" id="{C3302050-F065-41C4-BA92-9187FBA1B3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6" name="Line 160">
                    <a:extLst>
                      <a:ext uri="{FF2B5EF4-FFF2-40B4-BE49-F238E27FC236}">
                        <a16:creationId xmlns:a16="http://schemas.microsoft.com/office/drawing/2014/main" id="{5769CACA-BB52-4E17-9107-5EFE8B3F08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5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7" name="Line 161">
                    <a:extLst>
                      <a:ext uri="{FF2B5EF4-FFF2-40B4-BE49-F238E27FC236}">
                        <a16:creationId xmlns:a16="http://schemas.microsoft.com/office/drawing/2014/main" id="{6653BF5F-0772-4EB7-84FD-C78E451367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9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8" name="Line 162">
                    <a:extLst>
                      <a:ext uri="{FF2B5EF4-FFF2-40B4-BE49-F238E27FC236}">
                        <a16:creationId xmlns:a16="http://schemas.microsoft.com/office/drawing/2014/main" id="{2B6A464A-CF55-4A94-9E51-2ABA0A1C83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2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9" name="Line 163">
                    <a:extLst>
                      <a:ext uri="{FF2B5EF4-FFF2-40B4-BE49-F238E27FC236}">
                        <a16:creationId xmlns:a16="http://schemas.microsoft.com/office/drawing/2014/main" id="{598E801D-64D5-4E98-B3DA-D40DB7BAA9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0" name="Line 164">
                    <a:extLst>
                      <a:ext uri="{FF2B5EF4-FFF2-40B4-BE49-F238E27FC236}">
                        <a16:creationId xmlns:a16="http://schemas.microsoft.com/office/drawing/2014/main" id="{17026595-A92D-4A68-A061-3DA55AE22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9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1" name="Line 165">
                    <a:extLst>
                      <a:ext uri="{FF2B5EF4-FFF2-40B4-BE49-F238E27FC236}">
                        <a16:creationId xmlns:a16="http://schemas.microsoft.com/office/drawing/2014/main" id="{046AB93C-C42A-400C-8F61-35162DF747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2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2" name="Line 166">
                    <a:extLst>
                      <a:ext uri="{FF2B5EF4-FFF2-40B4-BE49-F238E27FC236}">
                        <a16:creationId xmlns:a16="http://schemas.microsoft.com/office/drawing/2014/main" id="{299A39C0-1C33-4A0E-A5E5-A797D03614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4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3" name="Line 167">
                    <a:extLst>
                      <a:ext uri="{FF2B5EF4-FFF2-40B4-BE49-F238E27FC236}">
                        <a16:creationId xmlns:a16="http://schemas.microsoft.com/office/drawing/2014/main" id="{B4058905-FE51-4788-8886-3A6EDAEC7E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9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4" name="Line 168">
                    <a:extLst>
                      <a:ext uri="{FF2B5EF4-FFF2-40B4-BE49-F238E27FC236}">
                        <a16:creationId xmlns:a16="http://schemas.microsoft.com/office/drawing/2014/main" id="{3ADBC395-C821-464D-B25E-A7EBF368B3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1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5" name="Line 169">
                    <a:extLst>
                      <a:ext uri="{FF2B5EF4-FFF2-40B4-BE49-F238E27FC236}">
                        <a16:creationId xmlns:a16="http://schemas.microsoft.com/office/drawing/2014/main" id="{8DF76468-617A-4F62-9EF8-2B185B7001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4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6" name="Line 170">
                    <a:extLst>
                      <a:ext uri="{FF2B5EF4-FFF2-40B4-BE49-F238E27FC236}">
                        <a16:creationId xmlns:a16="http://schemas.microsoft.com/office/drawing/2014/main" id="{FF77E59B-6237-48B0-BEE3-D858A5D7E0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8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7" name="Line 171">
                    <a:extLst>
                      <a:ext uri="{FF2B5EF4-FFF2-40B4-BE49-F238E27FC236}">
                        <a16:creationId xmlns:a16="http://schemas.microsoft.com/office/drawing/2014/main" id="{890E1C77-B5F6-432F-88EA-AAFBE83300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1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8" name="Line 172">
                    <a:extLst>
                      <a:ext uri="{FF2B5EF4-FFF2-40B4-BE49-F238E27FC236}">
                        <a16:creationId xmlns:a16="http://schemas.microsoft.com/office/drawing/2014/main" id="{B159B72B-183C-41B2-97EC-3212052422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4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9" name="Line 173">
                    <a:extLst>
                      <a:ext uri="{FF2B5EF4-FFF2-40B4-BE49-F238E27FC236}">
                        <a16:creationId xmlns:a16="http://schemas.microsoft.com/office/drawing/2014/main" id="{A468F548-5A9B-4B58-B456-F25D8CE529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8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0" name="Line 174">
                    <a:extLst>
                      <a:ext uri="{FF2B5EF4-FFF2-40B4-BE49-F238E27FC236}">
                        <a16:creationId xmlns:a16="http://schemas.microsoft.com/office/drawing/2014/main" id="{02C62F2E-55F5-4CCD-80B5-AF37A3900F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1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1" name="Line 175">
                    <a:extLst>
                      <a:ext uri="{FF2B5EF4-FFF2-40B4-BE49-F238E27FC236}">
                        <a16:creationId xmlns:a16="http://schemas.microsoft.com/office/drawing/2014/main" id="{623B3F58-EB8B-4911-8C01-C63B2CD041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2" name="Line 176">
                    <a:extLst>
                      <a:ext uri="{FF2B5EF4-FFF2-40B4-BE49-F238E27FC236}">
                        <a16:creationId xmlns:a16="http://schemas.microsoft.com/office/drawing/2014/main" id="{AFE070E9-2B58-41B4-9A71-8FE46BC198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8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3" name="Line 177">
                    <a:extLst>
                      <a:ext uri="{FF2B5EF4-FFF2-40B4-BE49-F238E27FC236}">
                        <a16:creationId xmlns:a16="http://schemas.microsoft.com/office/drawing/2014/main" id="{42D61DB3-CEA7-41BB-BA9A-355BB6348B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0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4" name="Line 178">
                    <a:extLst>
                      <a:ext uri="{FF2B5EF4-FFF2-40B4-BE49-F238E27FC236}">
                        <a16:creationId xmlns:a16="http://schemas.microsoft.com/office/drawing/2014/main" id="{AB52B107-3D80-43CC-A053-DC62E13827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3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5" name="Line 179">
                    <a:extLst>
                      <a:ext uri="{FF2B5EF4-FFF2-40B4-BE49-F238E27FC236}">
                        <a16:creationId xmlns:a16="http://schemas.microsoft.com/office/drawing/2014/main" id="{A5278476-B6BA-4A76-9A67-068652BA10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8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6" name="Line 180">
                    <a:extLst>
                      <a:ext uri="{FF2B5EF4-FFF2-40B4-BE49-F238E27FC236}">
                        <a16:creationId xmlns:a16="http://schemas.microsoft.com/office/drawing/2014/main" id="{3FD9826B-F345-441A-80E4-58F8BE8331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0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7" name="Line 181">
                    <a:extLst>
                      <a:ext uri="{FF2B5EF4-FFF2-40B4-BE49-F238E27FC236}">
                        <a16:creationId xmlns:a16="http://schemas.microsoft.com/office/drawing/2014/main" id="{02B72889-AF0F-4E36-BC3F-B52E5EC1EC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31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8" name="Line 182">
                    <a:extLst>
                      <a:ext uri="{FF2B5EF4-FFF2-40B4-BE49-F238E27FC236}">
                        <a16:creationId xmlns:a16="http://schemas.microsoft.com/office/drawing/2014/main" id="{116AE6B9-8B08-4862-A1A5-BE92028D49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8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9" name="Line 183">
                    <a:extLst>
                      <a:ext uri="{FF2B5EF4-FFF2-40B4-BE49-F238E27FC236}">
                        <a16:creationId xmlns:a16="http://schemas.microsoft.com/office/drawing/2014/main" id="{1576647C-D9A5-4703-8A90-F39773C2EF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0" name="Line 184">
                    <a:extLst>
                      <a:ext uri="{FF2B5EF4-FFF2-40B4-BE49-F238E27FC236}">
                        <a16:creationId xmlns:a16="http://schemas.microsoft.com/office/drawing/2014/main" id="{570E8551-8F72-4C05-B14E-B4C424F647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9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1" name="Line 185">
                    <a:extLst>
                      <a:ext uri="{FF2B5EF4-FFF2-40B4-BE49-F238E27FC236}">
                        <a16:creationId xmlns:a16="http://schemas.microsoft.com/office/drawing/2014/main" id="{ABE4D400-2B0B-4BFD-BEDC-70B77230D4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2" name="Line 186">
                    <a:extLst>
                      <a:ext uri="{FF2B5EF4-FFF2-40B4-BE49-F238E27FC236}">
                        <a16:creationId xmlns:a16="http://schemas.microsoft.com/office/drawing/2014/main" id="{EB2D7215-A36E-436C-B2E6-8564DAA471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0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3" name="Line 187">
                    <a:extLst>
                      <a:ext uri="{FF2B5EF4-FFF2-40B4-BE49-F238E27FC236}">
                        <a16:creationId xmlns:a16="http://schemas.microsoft.com/office/drawing/2014/main" id="{E6E0D958-B00D-4C27-BE2F-D7AB7EF9F6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2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4" name="Line 188">
                    <a:extLst>
                      <a:ext uri="{FF2B5EF4-FFF2-40B4-BE49-F238E27FC236}">
                        <a16:creationId xmlns:a16="http://schemas.microsoft.com/office/drawing/2014/main" id="{19A9A48D-EFBA-4F12-9CEB-A1E546EB23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7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5" name="Line 189">
                    <a:extLst>
                      <a:ext uri="{FF2B5EF4-FFF2-40B4-BE49-F238E27FC236}">
                        <a16:creationId xmlns:a16="http://schemas.microsoft.com/office/drawing/2014/main" id="{295E5767-4EA1-49F3-B33E-E80F7EFC53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9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6" name="Line 190">
                    <a:extLst>
                      <a:ext uri="{FF2B5EF4-FFF2-40B4-BE49-F238E27FC236}">
                        <a16:creationId xmlns:a16="http://schemas.microsoft.com/office/drawing/2014/main" id="{056B5F36-B2F4-44D5-BCDE-3591F04512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2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7" name="Line 191">
                    <a:extLst>
                      <a:ext uri="{FF2B5EF4-FFF2-40B4-BE49-F238E27FC236}">
                        <a16:creationId xmlns:a16="http://schemas.microsoft.com/office/drawing/2014/main" id="{D418EEEC-D5F1-48F9-8D8B-E692C8A02D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7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8" name="Line 192">
                    <a:extLst>
                      <a:ext uri="{FF2B5EF4-FFF2-40B4-BE49-F238E27FC236}">
                        <a16:creationId xmlns:a16="http://schemas.microsoft.com/office/drawing/2014/main" id="{263E8182-47FC-48DD-83A2-CD4ED68261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9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9" name="Line 193">
                    <a:extLst>
                      <a:ext uri="{FF2B5EF4-FFF2-40B4-BE49-F238E27FC236}">
                        <a16:creationId xmlns:a16="http://schemas.microsoft.com/office/drawing/2014/main" id="{5CC9B324-3FDA-41B4-AF40-343C1A7B1C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2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0" name="Line 194">
                    <a:extLst>
                      <a:ext uri="{FF2B5EF4-FFF2-40B4-BE49-F238E27FC236}">
                        <a16:creationId xmlns:a16="http://schemas.microsoft.com/office/drawing/2014/main" id="{1DD2F097-DFC8-4907-ADC4-79DF9432D9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7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1" name="Line 195">
                    <a:extLst>
                      <a:ext uri="{FF2B5EF4-FFF2-40B4-BE49-F238E27FC236}">
                        <a16:creationId xmlns:a16="http://schemas.microsoft.com/office/drawing/2014/main" id="{11F21238-CE2C-4D49-AE18-61BEAA818B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9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2" name="Line 196">
                    <a:extLst>
                      <a:ext uri="{FF2B5EF4-FFF2-40B4-BE49-F238E27FC236}">
                        <a16:creationId xmlns:a16="http://schemas.microsoft.com/office/drawing/2014/main" id="{BF0643FD-FC89-48F5-8B95-00BB0F1FBD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18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3" name="Line 197">
                    <a:extLst>
                      <a:ext uri="{FF2B5EF4-FFF2-40B4-BE49-F238E27FC236}">
                        <a16:creationId xmlns:a16="http://schemas.microsoft.com/office/drawing/2014/main" id="{75B61284-968C-4F79-A767-B1BB831D44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70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4" name="Line 198">
                    <a:extLst>
                      <a:ext uri="{FF2B5EF4-FFF2-40B4-BE49-F238E27FC236}">
                        <a16:creationId xmlns:a16="http://schemas.microsoft.com/office/drawing/2014/main" id="{FDD6A941-4594-40DE-B323-2DB97F7827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93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5" name="Line 199">
                    <a:extLst>
                      <a:ext uri="{FF2B5EF4-FFF2-40B4-BE49-F238E27FC236}">
                        <a16:creationId xmlns:a16="http://schemas.microsoft.com/office/drawing/2014/main" id="{166C6F58-4C56-4E07-9B21-E144BEE75D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1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6" name="Line 200">
                    <a:extLst>
                      <a:ext uri="{FF2B5EF4-FFF2-40B4-BE49-F238E27FC236}">
                        <a16:creationId xmlns:a16="http://schemas.microsoft.com/office/drawing/2014/main" id="{1EB49F8C-6A9E-4275-ADE3-2479D2849A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64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7" name="Line 201">
                    <a:extLst>
                      <a:ext uri="{FF2B5EF4-FFF2-40B4-BE49-F238E27FC236}">
                        <a16:creationId xmlns:a16="http://schemas.microsoft.com/office/drawing/2014/main" id="{7DAB01B0-FDC7-4FFB-BC3C-2E7FF30036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7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8" name="Line 202">
                    <a:extLst>
                      <a:ext uri="{FF2B5EF4-FFF2-40B4-BE49-F238E27FC236}">
                        <a16:creationId xmlns:a16="http://schemas.microsoft.com/office/drawing/2014/main" id="{CD1E50BD-ED3E-4744-B25A-E8DB321AA1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15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9" name="Line 203">
                    <a:extLst>
                      <a:ext uri="{FF2B5EF4-FFF2-40B4-BE49-F238E27FC236}">
                        <a16:creationId xmlns:a16="http://schemas.microsoft.com/office/drawing/2014/main" id="{79A706D5-449D-488E-B88E-956ADB30AB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62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20" name="Line 204">
                    <a:extLst>
                      <a:ext uri="{FF2B5EF4-FFF2-40B4-BE49-F238E27FC236}">
                        <a16:creationId xmlns:a16="http://schemas.microsoft.com/office/drawing/2014/main" id="{A9680069-5A37-40E8-BE06-95D2E452D7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86" y="3252"/>
                    <a:ext cx="0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03" name="Line 206">
                  <a:extLst>
                    <a:ext uri="{FF2B5EF4-FFF2-40B4-BE49-F238E27FC236}">
                      <a16:creationId xmlns:a16="http://schemas.microsoft.com/office/drawing/2014/main" id="{ACFA123C-A546-42A6-8DA8-8DDBC242D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9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4" name="Line 207">
                  <a:extLst>
                    <a:ext uri="{FF2B5EF4-FFF2-40B4-BE49-F238E27FC236}">
                      <a16:creationId xmlns:a16="http://schemas.microsoft.com/office/drawing/2014/main" id="{9BA2CDF2-C518-44C6-8C48-863AE443B8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6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5" name="Line 208">
                  <a:extLst>
                    <a:ext uri="{FF2B5EF4-FFF2-40B4-BE49-F238E27FC236}">
                      <a16:creationId xmlns:a16="http://schemas.microsoft.com/office/drawing/2014/main" id="{745E34B4-5AA9-4D04-9B38-78801AF67B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4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6" name="Line 209">
                  <a:extLst>
                    <a:ext uri="{FF2B5EF4-FFF2-40B4-BE49-F238E27FC236}">
                      <a16:creationId xmlns:a16="http://schemas.microsoft.com/office/drawing/2014/main" id="{D04E6B4D-4508-4DCC-AE7C-872E3CC515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08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7" name="Line 210">
                  <a:extLst>
                    <a:ext uri="{FF2B5EF4-FFF2-40B4-BE49-F238E27FC236}">
                      <a16:creationId xmlns:a16="http://schemas.microsoft.com/office/drawing/2014/main" id="{BBC95CF2-CA36-46B5-A3C5-4C9C66EB4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9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8" name="Line 211">
                  <a:extLst>
                    <a:ext uri="{FF2B5EF4-FFF2-40B4-BE49-F238E27FC236}">
                      <a16:creationId xmlns:a16="http://schemas.microsoft.com/office/drawing/2014/main" id="{87756B3E-D7E4-49B9-8279-5D4D8EC2A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83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9" name="Line 212">
                  <a:extLst>
                    <a:ext uri="{FF2B5EF4-FFF2-40B4-BE49-F238E27FC236}">
                      <a16:creationId xmlns:a16="http://schemas.microsoft.com/office/drawing/2014/main" id="{136213C3-FD30-4857-907F-2EFAB24E3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06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0" name="Line 213">
                  <a:extLst>
                    <a:ext uri="{FF2B5EF4-FFF2-40B4-BE49-F238E27FC236}">
                      <a16:creationId xmlns:a16="http://schemas.microsoft.com/office/drawing/2014/main" id="{881F0BB4-D9BA-432D-8950-101257A60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53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1" name="Line 214">
                  <a:extLst>
                    <a:ext uri="{FF2B5EF4-FFF2-40B4-BE49-F238E27FC236}">
                      <a16:creationId xmlns:a16="http://schemas.microsoft.com/office/drawing/2014/main" id="{76AA8329-AC65-4CA3-B879-1C33B6431E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8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2" name="Line 215">
                  <a:extLst>
                    <a:ext uri="{FF2B5EF4-FFF2-40B4-BE49-F238E27FC236}">
                      <a16:creationId xmlns:a16="http://schemas.microsoft.com/office/drawing/2014/main" id="{D25B11AA-9BB7-41F2-9FBD-BE1C46ACA9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5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3" name="Line 216">
                  <a:extLst>
                    <a:ext uri="{FF2B5EF4-FFF2-40B4-BE49-F238E27FC236}">
                      <a16:creationId xmlns:a16="http://schemas.microsoft.com/office/drawing/2014/main" id="{EF5E71A3-6E17-48A8-A80B-4FBCBBFE2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5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4" name="Line 217">
                  <a:extLst>
                    <a:ext uri="{FF2B5EF4-FFF2-40B4-BE49-F238E27FC236}">
                      <a16:creationId xmlns:a16="http://schemas.microsoft.com/office/drawing/2014/main" id="{E47E12F2-BFC5-4E03-BA1B-E294B4DE2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5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5" name="Line 218">
                  <a:extLst>
                    <a:ext uri="{FF2B5EF4-FFF2-40B4-BE49-F238E27FC236}">
                      <a16:creationId xmlns:a16="http://schemas.microsoft.com/office/drawing/2014/main" id="{4545E6F5-F234-4C14-9511-F1A8E9562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3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6" name="Line 219">
                  <a:extLst>
                    <a:ext uri="{FF2B5EF4-FFF2-40B4-BE49-F238E27FC236}">
                      <a16:creationId xmlns:a16="http://schemas.microsoft.com/office/drawing/2014/main" id="{D36EA044-2714-4844-BEC2-1F7DE61629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50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7" name="Line 220">
                  <a:extLst>
                    <a:ext uri="{FF2B5EF4-FFF2-40B4-BE49-F238E27FC236}">
                      <a16:creationId xmlns:a16="http://schemas.microsoft.com/office/drawing/2014/main" id="{2A193D63-FCA5-4E02-94C8-27C888613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73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8" name="Line 221">
                  <a:extLst>
                    <a:ext uri="{FF2B5EF4-FFF2-40B4-BE49-F238E27FC236}">
                      <a16:creationId xmlns:a16="http://schemas.microsoft.com/office/drawing/2014/main" id="{2D5434F0-4A71-4AA7-953D-DBC6A04B3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97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9" name="Line 222">
                  <a:extLst>
                    <a:ext uri="{FF2B5EF4-FFF2-40B4-BE49-F238E27FC236}">
                      <a16:creationId xmlns:a16="http://schemas.microsoft.com/office/drawing/2014/main" id="{848BF68C-F64B-4B5F-8E8B-A49955B08F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48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0" name="Line 223">
                  <a:extLst>
                    <a:ext uri="{FF2B5EF4-FFF2-40B4-BE49-F238E27FC236}">
                      <a16:creationId xmlns:a16="http://schemas.microsoft.com/office/drawing/2014/main" id="{FAC1227F-C890-4C05-A316-7EDBAFC71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2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1" name="Line 224">
                  <a:extLst>
                    <a:ext uri="{FF2B5EF4-FFF2-40B4-BE49-F238E27FC236}">
                      <a16:creationId xmlns:a16="http://schemas.microsoft.com/office/drawing/2014/main" id="{EA5D01AE-880A-4681-ACFF-3EA7135D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95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2" name="Line 225">
                  <a:extLst>
                    <a:ext uri="{FF2B5EF4-FFF2-40B4-BE49-F238E27FC236}">
                      <a16:creationId xmlns:a16="http://schemas.microsoft.com/office/drawing/2014/main" id="{8E299A05-24F6-44B1-9FCD-09A951ABEF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47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3" name="Line 226">
                  <a:extLst>
                    <a:ext uri="{FF2B5EF4-FFF2-40B4-BE49-F238E27FC236}">
                      <a16:creationId xmlns:a16="http://schemas.microsoft.com/office/drawing/2014/main" id="{6D3BA2F3-3A70-477E-B2E9-BFC2788CD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70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4" name="Line 227">
                  <a:extLst>
                    <a:ext uri="{FF2B5EF4-FFF2-40B4-BE49-F238E27FC236}">
                      <a16:creationId xmlns:a16="http://schemas.microsoft.com/office/drawing/2014/main" id="{9A29DE37-2093-49F5-8467-1055BC68F1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94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5" name="Line 228">
                  <a:extLst>
                    <a:ext uri="{FF2B5EF4-FFF2-40B4-BE49-F238E27FC236}">
                      <a16:creationId xmlns:a16="http://schemas.microsoft.com/office/drawing/2014/main" id="{371CCE21-A748-4B68-845B-BA43ADED5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4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" name="Line 229">
                  <a:extLst>
                    <a:ext uri="{FF2B5EF4-FFF2-40B4-BE49-F238E27FC236}">
                      <a16:creationId xmlns:a16="http://schemas.microsoft.com/office/drawing/2014/main" id="{9887462F-166F-4A60-840C-B5BE083B42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69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7" name="Line 230">
                  <a:extLst>
                    <a:ext uri="{FF2B5EF4-FFF2-40B4-BE49-F238E27FC236}">
                      <a16:creationId xmlns:a16="http://schemas.microsoft.com/office/drawing/2014/main" id="{33939497-DDFD-44DD-BFF0-E0993E42A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92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8" name="Line 231">
                  <a:extLst>
                    <a:ext uri="{FF2B5EF4-FFF2-40B4-BE49-F238E27FC236}">
                      <a16:creationId xmlns:a16="http://schemas.microsoft.com/office/drawing/2014/main" id="{72E52317-B7CD-4653-9646-87DAB17707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9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9" name="Line 232">
                  <a:extLst>
                    <a:ext uri="{FF2B5EF4-FFF2-40B4-BE49-F238E27FC236}">
                      <a16:creationId xmlns:a16="http://schemas.microsoft.com/office/drawing/2014/main" id="{4EF8B747-F4D5-4D76-BA22-8ED2F693F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63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0" name="Line 233">
                  <a:extLst>
                    <a:ext uri="{FF2B5EF4-FFF2-40B4-BE49-F238E27FC236}">
                      <a16:creationId xmlns:a16="http://schemas.microsoft.com/office/drawing/2014/main" id="{CC12926D-462E-40B1-9F9C-E23E5666A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1" name="Line 234">
                  <a:extLst>
                    <a:ext uri="{FF2B5EF4-FFF2-40B4-BE49-F238E27FC236}">
                      <a16:creationId xmlns:a16="http://schemas.microsoft.com/office/drawing/2014/main" id="{E6D04F5D-84F2-45DB-9C66-4E65071D55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38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2" name="Line 235">
                  <a:extLst>
                    <a:ext uri="{FF2B5EF4-FFF2-40B4-BE49-F238E27FC236}">
                      <a16:creationId xmlns:a16="http://schemas.microsoft.com/office/drawing/2014/main" id="{8C4C2D46-4053-47D0-A50B-60D94EB008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61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3" name="Line 236">
                  <a:extLst>
                    <a:ext uri="{FF2B5EF4-FFF2-40B4-BE49-F238E27FC236}">
                      <a16:creationId xmlns:a16="http://schemas.microsoft.com/office/drawing/2014/main" id="{137A2ECD-776B-4AF1-A47B-23EB0D0B0A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84" y="3252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4" name="Line 237">
                  <a:extLst>
                    <a:ext uri="{FF2B5EF4-FFF2-40B4-BE49-F238E27FC236}">
                      <a16:creationId xmlns:a16="http://schemas.microsoft.com/office/drawing/2014/main" id="{DF53DFE8-58B2-49C5-9AA2-5329A5CF3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5" name="Rectangle 238">
                  <a:extLst>
                    <a:ext uri="{FF2B5EF4-FFF2-40B4-BE49-F238E27FC236}">
                      <a16:creationId xmlns:a16="http://schemas.microsoft.com/office/drawing/2014/main" id="{99ADB6DE-910F-41C2-BC36-B5855C15C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38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6" name="Line 239">
                  <a:extLst>
                    <a:ext uri="{FF2B5EF4-FFF2-40B4-BE49-F238E27FC236}">
                      <a16:creationId xmlns:a16="http://schemas.microsoft.com/office/drawing/2014/main" id="{31B398C4-7BB0-42A8-B3ED-FE6C6E845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9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7" name="Rectangle 240">
                  <a:extLst>
                    <a:ext uri="{FF2B5EF4-FFF2-40B4-BE49-F238E27FC236}">
                      <a16:creationId xmlns:a16="http://schemas.microsoft.com/office/drawing/2014/main" id="{9A7D4566-5796-4E04-B4C7-EE1BDD652B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7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39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8" name="Line 241">
                  <a:extLst>
                    <a:ext uri="{FF2B5EF4-FFF2-40B4-BE49-F238E27FC236}">
                      <a16:creationId xmlns:a16="http://schemas.microsoft.com/office/drawing/2014/main" id="{29AF0AF2-A5F9-4912-AA7F-2B0A5F6C5C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9" name="Rectangle 242">
                  <a:extLst>
                    <a:ext uri="{FF2B5EF4-FFF2-40B4-BE49-F238E27FC236}">
                      <a16:creationId xmlns:a16="http://schemas.microsoft.com/office/drawing/2014/main" id="{B4BF7295-3127-4F8D-9774-ED90B15B0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4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0" name="Line 243">
                  <a:extLst>
                    <a:ext uri="{FF2B5EF4-FFF2-40B4-BE49-F238E27FC236}">
                      <a16:creationId xmlns:a16="http://schemas.microsoft.com/office/drawing/2014/main" id="{EDC3C38D-25D2-4226-AAAC-F22153B0FA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24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1" name="Rectangle 244">
                  <a:extLst>
                    <a:ext uri="{FF2B5EF4-FFF2-40B4-BE49-F238E27FC236}">
                      <a16:creationId xmlns:a16="http://schemas.microsoft.com/office/drawing/2014/main" id="{339918DB-9914-45C7-A8DC-65A09CF6D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2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41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2" name="Line 245">
                  <a:extLst>
                    <a:ext uri="{FF2B5EF4-FFF2-40B4-BE49-F238E27FC236}">
                      <a16:creationId xmlns:a16="http://schemas.microsoft.com/office/drawing/2014/main" id="{7FF93D86-D9D9-41EA-B795-9124142440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2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3" name="Rectangle 246">
                  <a:extLst>
                    <a:ext uri="{FF2B5EF4-FFF2-40B4-BE49-F238E27FC236}">
                      <a16:creationId xmlns:a16="http://schemas.microsoft.com/office/drawing/2014/main" id="{0381343A-143E-41C3-8699-86C592EFA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0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42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Line 247">
                  <a:extLst>
                    <a:ext uri="{FF2B5EF4-FFF2-40B4-BE49-F238E27FC236}">
                      <a16:creationId xmlns:a16="http://schemas.microsoft.com/office/drawing/2014/main" id="{9C2930D4-EA4B-4C85-909C-6A24FDB5ED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99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5" name="Rectangle 248">
                  <a:extLst>
                    <a:ext uri="{FF2B5EF4-FFF2-40B4-BE49-F238E27FC236}">
                      <a16:creationId xmlns:a16="http://schemas.microsoft.com/office/drawing/2014/main" id="{C5443285-E4B1-4E7F-82DD-0FCFAB76D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7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43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6" name="Line 249">
                  <a:extLst>
                    <a:ext uri="{FF2B5EF4-FFF2-40B4-BE49-F238E27FC236}">
                      <a16:creationId xmlns:a16="http://schemas.microsoft.com/office/drawing/2014/main" id="{D1A95130-378D-4805-92B8-561CF16685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7" name="Rectangle 250">
                  <a:extLst>
                    <a:ext uri="{FF2B5EF4-FFF2-40B4-BE49-F238E27FC236}">
                      <a16:creationId xmlns:a16="http://schemas.microsoft.com/office/drawing/2014/main" id="{595DE0A0-FA5B-4096-A9BB-5FD801EBC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5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44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8" name="Line 251">
                  <a:extLst>
                    <a:ext uri="{FF2B5EF4-FFF2-40B4-BE49-F238E27FC236}">
                      <a16:creationId xmlns:a16="http://schemas.microsoft.com/office/drawing/2014/main" id="{E621E36B-CC59-4D75-91F3-CB3E8C6D0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4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9" name="Rectangle 252">
                  <a:extLst>
                    <a:ext uri="{FF2B5EF4-FFF2-40B4-BE49-F238E27FC236}">
                      <a16:creationId xmlns:a16="http://schemas.microsoft.com/office/drawing/2014/main" id="{968A7242-4EBA-4EAF-B32D-A962991AD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2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45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0" name="Line 253">
                  <a:extLst>
                    <a:ext uri="{FF2B5EF4-FFF2-40B4-BE49-F238E27FC236}">
                      <a16:creationId xmlns:a16="http://schemas.microsoft.com/office/drawing/2014/main" id="{CE9BED06-0D26-4AC1-BC09-F40DA4CDED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2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1" name="Rectangle 254">
                  <a:extLst>
                    <a:ext uri="{FF2B5EF4-FFF2-40B4-BE49-F238E27FC236}">
                      <a16:creationId xmlns:a16="http://schemas.microsoft.com/office/drawing/2014/main" id="{7D96E399-1E97-419E-817B-40D23896E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0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46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2" name="Line 255">
                  <a:extLst>
                    <a:ext uri="{FF2B5EF4-FFF2-40B4-BE49-F238E27FC236}">
                      <a16:creationId xmlns:a16="http://schemas.microsoft.com/office/drawing/2014/main" id="{B28F94DD-B3E3-4A94-A467-88204CAD78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0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3" name="Rectangle 256">
                  <a:extLst>
                    <a:ext uri="{FF2B5EF4-FFF2-40B4-BE49-F238E27FC236}">
                      <a16:creationId xmlns:a16="http://schemas.microsoft.com/office/drawing/2014/main" id="{949D16B0-F0BE-4164-81B0-42301E46FF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8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47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4" name="Line 257">
                  <a:extLst>
                    <a:ext uri="{FF2B5EF4-FFF2-40B4-BE49-F238E27FC236}">
                      <a16:creationId xmlns:a16="http://schemas.microsoft.com/office/drawing/2014/main" id="{2CC17614-2052-4D1E-AB71-890A68534F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7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5" name="Rectangle 258">
                  <a:extLst>
                    <a:ext uri="{FF2B5EF4-FFF2-40B4-BE49-F238E27FC236}">
                      <a16:creationId xmlns:a16="http://schemas.microsoft.com/office/drawing/2014/main" id="{8715B386-C22B-472A-A1FD-D517175748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5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48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6" name="Line 259">
                  <a:extLst>
                    <a:ext uri="{FF2B5EF4-FFF2-40B4-BE49-F238E27FC236}">
                      <a16:creationId xmlns:a16="http://schemas.microsoft.com/office/drawing/2014/main" id="{529E2026-4CF6-4292-8FF1-F130A1D9B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25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7" name="Rectangle 260">
                  <a:extLst>
                    <a:ext uri="{FF2B5EF4-FFF2-40B4-BE49-F238E27FC236}">
                      <a16:creationId xmlns:a16="http://schemas.microsoft.com/office/drawing/2014/main" id="{0C37C8AC-9582-474D-B0EE-39B49E15A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3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49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8" name="Line 261">
                  <a:extLst>
                    <a:ext uri="{FF2B5EF4-FFF2-40B4-BE49-F238E27FC236}">
                      <a16:creationId xmlns:a16="http://schemas.microsoft.com/office/drawing/2014/main" id="{CC50E2C3-811E-43B4-A3FD-0EC0D6DD4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13" y="3252"/>
                  <a:ext cx="0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9" name="Rectangle 262">
                  <a:extLst>
                    <a:ext uri="{FF2B5EF4-FFF2-40B4-BE49-F238E27FC236}">
                      <a16:creationId xmlns:a16="http://schemas.microsoft.com/office/drawing/2014/main" id="{CBB49CD4-9C8A-44F7-ACCD-CFCC3E5C2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1" y="3313"/>
                  <a:ext cx="14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0" name="Rectangle 263">
                  <a:extLst>
                    <a:ext uri="{FF2B5EF4-FFF2-40B4-BE49-F238E27FC236}">
                      <a16:creationId xmlns:a16="http://schemas.microsoft.com/office/drawing/2014/main" id="{ADBCE414-3E23-49D3-9CE6-30ECA63A2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1" y="3430"/>
                  <a:ext cx="492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Time (min)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1" name="Line 264">
                  <a:extLst>
                    <a:ext uri="{FF2B5EF4-FFF2-40B4-BE49-F238E27FC236}">
                      <a16:creationId xmlns:a16="http://schemas.microsoft.com/office/drawing/2014/main" id="{D611D78C-070D-4D05-A625-EDFB09BE81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" y="2115"/>
                  <a:ext cx="0" cy="113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2" name="Line 265">
                  <a:extLst>
                    <a:ext uri="{FF2B5EF4-FFF2-40B4-BE49-F238E27FC236}">
                      <a16:creationId xmlns:a16="http://schemas.microsoft.com/office/drawing/2014/main" id="{7654AD9D-0AA6-4E46-8B4A-CF1482BA4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3191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3" name="Line 266">
                  <a:extLst>
                    <a:ext uri="{FF2B5EF4-FFF2-40B4-BE49-F238E27FC236}">
                      <a16:creationId xmlns:a16="http://schemas.microsoft.com/office/drawing/2014/main" id="{688032D4-D1A9-4EE0-B323-ECF279B3DA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3134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4" name="Line 267">
                  <a:extLst>
                    <a:ext uri="{FF2B5EF4-FFF2-40B4-BE49-F238E27FC236}">
                      <a16:creationId xmlns:a16="http://schemas.microsoft.com/office/drawing/2014/main" id="{0F890B46-E6E7-4D2A-BBDC-23C75E62F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3078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" name="Line 268">
                  <a:extLst>
                    <a:ext uri="{FF2B5EF4-FFF2-40B4-BE49-F238E27FC236}">
                      <a16:creationId xmlns:a16="http://schemas.microsoft.com/office/drawing/2014/main" id="{878268E7-F2C8-4013-8F18-65C29B367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965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6" name="Line 269">
                  <a:extLst>
                    <a:ext uri="{FF2B5EF4-FFF2-40B4-BE49-F238E27FC236}">
                      <a16:creationId xmlns:a16="http://schemas.microsoft.com/office/drawing/2014/main" id="{117C3C7A-4489-4760-A517-4839D398D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909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7" name="Line 270">
                  <a:extLst>
                    <a:ext uri="{FF2B5EF4-FFF2-40B4-BE49-F238E27FC236}">
                      <a16:creationId xmlns:a16="http://schemas.microsoft.com/office/drawing/2014/main" id="{66CE229E-7355-481C-9DF5-11D016B35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853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8" name="Line 271">
                  <a:extLst>
                    <a:ext uri="{FF2B5EF4-FFF2-40B4-BE49-F238E27FC236}">
                      <a16:creationId xmlns:a16="http://schemas.microsoft.com/office/drawing/2014/main" id="{E4E070FE-B0F1-48C3-A059-06B7700516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740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9" name="Line 272">
                  <a:extLst>
                    <a:ext uri="{FF2B5EF4-FFF2-40B4-BE49-F238E27FC236}">
                      <a16:creationId xmlns:a16="http://schemas.microsoft.com/office/drawing/2014/main" id="{3556A860-CA01-416D-90A0-8EBDAA39A0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684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0" name="Line 273">
                  <a:extLst>
                    <a:ext uri="{FF2B5EF4-FFF2-40B4-BE49-F238E27FC236}">
                      <a16:creationId xmlns:a16="http://schemas.microsoft.com/office/drawing/2014/main" id="{2CFB356F-25CE-4862-88F3-83F5EAB40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627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1" name="Line 274">
                  <a:extLst>
                    <a:ext uri="{FF2B5EF4-FFF2-40B4-BE49-F238E27FC236}">
                      <a16:creationId xmlns:a16="http://schemas.microsoft.com/office/drawing/2014/main" id="{4D232877-9CE1-4F29-92B8-7AEEC91299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515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2" name="Line 275">
                  <a:extLst>
                    <a:ext uri="{FF2B5EF4-FFF2-40B4-BE49-F238E27FC236}">
                      <a16:creationId xmlns:a16="http://schemas.microsoft.com/office/drawing/2014/main" id="{8341CF7F-AA56-4C52-858E-05FA64CBA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458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3" name="Line 276">
                  <a:extLst>
                    <a:ext uri="{FF2B5EF4-FFF2-40B4-BE49-F238E27FC236}">
                      <a16:creationId xmlns:a16="http://schemas.microsoft.com/office/drawing/2014/main" id="{48259957-9AB7-4732-99AD-3F1F9EC58D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402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4" name="Line 277">
                  <a:extLst>
                    <a:ext uri="{FF2B5EF4-FFF2-40B4-BE49-F238E27FC236}">
                      <a16:creationId xmlns:a16="http://schemas.microsoft.com/office/drawing/2014/main" id="{12B04783-CEB9-4D1A-982A-104DFA963F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289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5" name="Line 278">
                  <a:extLst>
                    <a:ext uri="{FF2B5EF4-FFF2-40B4-BE49-F238E27FC236}">
                      <a16:creationId xmlns:a16="http://schemas.microsoft.com/office/drawing/2014/main" id="{B2192412-B40F-45B7-9441-BDC115DBB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233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6" name="Line 279">
                  <a:extLst>
                    <a:ext uri="{FF2B5EF4-FFF2-40B4-BE49-F238E27FC236}">
                      <a16:creationId xmlns:a16="http://schemas.microsoft.com/office/drawing/2014/main" id="{122ED74F-9A3F-49A7-B27A-E819D7D88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2176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7" name="Line 280">
                  <a:extLst>
                    <a:ext uri="{FF2B5EF4-FFF2-40B4-BE49-F238E27FC236}">
                      <a16:creationId xmlns:a16="http://schemas.microsoft.com/office/drawing/2014/main" id="{369DDC6B-E4E0-4372-BE7D-C711C0E5EA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3247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8" name="Rectangle 281">
                  <a:extLst>
                    <a:ext uri="{FF2B5EF4-FFF2-40B4-BE49-F238E27FC236}">
                      <a16:creationId xmlns:a16="http://schemas.microsoft.com/office/drawing/2014/main" id="{3EB03E8C-929B-4316-B69B-2BE1C1714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" y="3200"/>
                  <a:ext cx="9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9" name="Line 282">
                  <a:extLst>
                    <a:ext uri="{FF2B5EF4-FFF2-40B4-BE49-F238E27FC236}">
                      <a16:creationId xmlns:a16="http://schemas.microsoft.com/office/drawing/2014/main" id="{A11DF1E3-2CD6-44DA-AD05-9D1970BAF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3022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0" name="Rectangle 283">
                  <a:extLst>
                    <a:ext uri="{FF2B5EF4-FFF2-40B4-BE49-F238E27FC236}">
                      <a16:creationId xmlns:a16="http://schemas.microsoft.com/office/drawing/2014/main" id="{007199AB-4C31-4C45-84CE-54245211F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2975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1" name="Line 284">
                  <a:extLst>
                    <a:ext uri="{FF2B5EF4-FFF2-40B4-BE49-F238E27FC236}">
                      <a16:creationId xmlns:a16="http://schemas.microsoft.com/office/drawing/2014/main" id="{F9E825BD-ED28-403F-A409-63378C291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2796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2" name="Rectangle 285">
                  <a:extLst>
                    <a:ext uri="{FF2B5EF4-FFF2-40B4-BE49-F238E27FC236}">
                      <a16:creationId xmlns:a16="http://schemas.microsoft.com/office/drawing/2014/main" id="{4199BEB1-A1FF-4D69-BE32-E24EBE704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2749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3" name="Line 286">
                  <a:extLst>
                    <a:ext uri="{FF2B5EF4-FFF2-40B4-BE49-F238E27FC236}">
                      <a16:creationId xmlns:a16="http://schemas.microsoft.com/office/drawing/2014/main" id="{B16F1ACC-EECB-466F-9C44-C06147FA63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2571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4" name="Rectangle 287">
                  <a:extLst>
                    <a:ext uri="{FF2B5EF4-FFF2-40B4-BE49-F238E27FC236}">
                      <a16:creationId xmlns:a16="http://schemas.microsoft.com/office/drawing/2014/main" id="{40DD78D6-B87E-4338-9A3E-919D0D0A0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2524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5" name="Line 288">
                  <a:extLst>
                    <a:ext uri="{FF2B5EF4-FFF2-40B4-BE49-F238E27FC236}">
                      <a16:creationId xmlns:a16="http://schemas.microsoft.com/office/drawing/2014/main" id="{6B5665FE-6356-476C-98F9-1E350AECD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2346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6" name="Rectangle 289">
                  <a:extLst>
                    <a:ext uri="{FF2B5EF4-FFF2-40B4-BE49-F238E27FC236}">
                      <a16:creationId xmlns:a16="http://schemas.microsoft.com/office/drawing/2014/main" id="{2CD64437-7426-4AE1-B7D1-F688F4215B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2298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80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7" name="Line 290">
                  <a:extLst>
                    <a:ext uri="{FF2B5EF4-FFF2-40B4-BE49-F238E27FC236}">
                      <a16:creationId xmlns:a16="http://schemas.microsoft.com/office/drawing/2014/main" id="{C0DFC5C1-95E5-49B4-BAD5-2FAEC3A1BC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2115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8" name="Rectangle 291">
                  <a:extLst>
                    <a:ext uri="{FF2B5EF4-FFF2-40B4-BE49-F238E27FC236}">
                      <a16:creationId xmlns:a16="http://schemas.microsoft.com/office/drawing/2014/main" id="{AC542394-F1B8-4C18-8D42-6F9AD0148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" y="2068"/>
                  <a:ext cx="197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9" name="Line 292">
                  <a:extLst>
                    <a:ext uri="{FF2B5EF4-FFF2-40B4-BE49-F238E27FC236}">
                      <a16:creationId xmlns:a16="http://schemas.microsoft.com/office/drawing/2014/main" id="{5AD859F0-49E6-40DC-B4D9-7261653238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" y="923"/>
                  <a:ext cx="0" cy="11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0" name="Line 293">
                  <a:extLst>
                    <a:ext uri="{FF2B5EF4-FFF2-40B4-BE49-F238E27FC236}">
                      <a16:creationId xmlns:a16="http://schemas.microsoft.com/office/drawing/2014/main" id="{14165E9F-157D-4549-9D69-52CC579508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998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1" name="Line 294">
                  <a:extLst>
                    <a:ext uri="{FF2B5EF4-FFF2-40B4-BE49-F238E27FC236}">
                      <a16:creationId xmlns:a16="http://schemas.microsoft.com/office/drawing/2014/main" id="{E0730E67-7F8E-4A61-B58A-7B20FAED2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942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2" name="Line 295">
                  <a:extLst>
                    <a:ext uri="{FF2B5EF4-FFF2-40B4-BE49-F238E27FC236}">
                      <a16:creationId xmlns:a16="http://schemas.microsoft.com/office/drawing/2014/main" id="{88916189-F114-4C3F-9FBB-EC2D94CF89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885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3" name="Line 296">
                  <a:extLst>
                    <a:ext uri="{FF2B5EF4-FFF2-40B4-BE49-F238E27FC236}">
                      <a16:creationId xmlns:a16="http://schemas.microsoft.com/office/drawing/2014/main" id="{CCB78196-E4DB-4436-A7B4-A331B874C0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773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4" name="Line 297">
                  <a:extLst>
                    <a:ext uri="{FF2B5EF4-FFF2-40B4-BE49-F238E27FC236}">
                      <a16:creationId xmlns:a16="http://schemas.microsoft.com/office/drawing/2014/main" id="{D8A461CD-9069-473E-9961-BE5D9BD9A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716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5" name="Line 298">
                  <a:extLst>
                    <a:ext uri="{FF2B5EF4-FFF2-40B4-BE49-F238E27FC236}">
                      <a16:creationId xmlns:a16="http://schemas.microsoft.com/office/drawing/2014/main" id="{19CA4BCD-8B9E-4791-B9E5-A25D782204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660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6" name="Line 299">
                  <a:extLst>
                    <a:ext uri="{FF2B5EF4-FFF2-40B4-BE49-F238E27FC236}">
                      <a16:creationId xmlns:a16="http://schemas.microsoft.com/office/drawing/2014/main" id="{44717F35-5FA2-440F-923C-F3A7227587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547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7" name="Line 300">
                  <a:extLst>
                    <a:ext uri="{FF2B5EF4-FFF2-40B4-BE49-F238E27FC236}">
                      <a16:creationId xmlns:a16="http://schemas.microsoft.com/office/drawing/2014/main" id="{9FF51283-58FD-4EB1-AA34-6A62198233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491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8" name="Line 301">
                  <a:extLst>
                    <a:ext uri="{FF2B5EF4-FFF2-40B4-BE49-F238E27FC236}">
                      <a16:creationId xmlns:a16="http://schemas.microsoft.com/office/drawing/2014/main" id="{FC74E398-CD8E-471A-9A4E-C7DDE3CDB7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435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9" name="Line 302">
                  <a:extLst>
                    <a:ext uri="{FF2B5EF4-FFF2-40B4-BE49-F238E27FC236}">
                      <a16:creationId xmlns:a16="http://schemas.microsoft.com/office/drawing/2014/main" id="{E88EB390-01A3-4EFF-BF97-F5E4CC605B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322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0" name="Line 303">
                  <a:extLst>
                    <a:ext uri="{FF2B5EF4-FFF2-40B4-BE49-F238E27FC236}">
                      <a16:creationId xmlns:a16="http://schemas.microsoft.com/office/drawing/2014/main" id="{95C272CE-C3B4-45B5-96D5-843DA7534C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266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1" name="Line 304">
                  <a:extLst>
                    <a:ext uri="{FF2B5EF4-FFF2-40B4-BE49-F238E27FC236}">
                      <a16:creationId xmlns:a16="http://schemas.microsoft.com/office/drawing/2014/main" id="{491A20DD-5BB3-4B20-BFB6-28C704098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209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2" name="Line 305">
                  <a:extLst>
                    <a:ext uri="{FF2B5EF4-FFF2-40B4-BE49-F238E27FC236}">
                      <a16:creationId xmlns:a16="http://schemas.microsoft.com/office/drawing/2014/main" id="{80936BFC-AA69-4065-89B8-288355EA2D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096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3" name="Line 306">
                  <a:extLst>
                    <a:ext uri="{FF2B5EF4-FFF2-40B4-BE49-F238E27FC236}">
                      <a16:creationId xmlns:a16="http://schemas.microsoft.com/office/drawing/2014/main" id="{D86AE90F-3D7A-47AB-9A15-2EE0100634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1040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4" name="Line 307">
                  <a:extLst>
                    <a:ext uri="{FF2B5EF4-FFF2-40B4-BE49-F238E27FC236}">
                      <a16:creationId xmlns:a16="http://schemas.microsoft.com/office/drawing/2014/main" id="{29910F54-303E-4F77-B57E-DBCC2ABB54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" y="984"/>
                  <a:ext cx="3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5" name="Line 308">
                  <a:extLst>
                    <a:ext uri="{FF2B5EF4-FFF2-40B4-BE49-F238E27FC236}">
                      <a16:creationId xmlns:a16="http://schemas.microsoft.com/office/drawing/2014/main" id="{DAAA15C6-9168-4D33-9EBC-63FCA89D6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2054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6" name="Rectangle 309">
                  <a:extLst>
                    <a:ext uri="{FF2B5EF4-FFF2-40B4-BE49-F238E27FC236}">
                      <a16:creationId xmlns:a16="http://schemas.microsoft.com/office/drawing/2014/main" id="{54ADD8CF-1EF3-46E9-9330-8D60AA32E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" y="2007"/>
                  <a:ext cx="94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7" name="Line 310">
                  <a:extLst>
                    <a:ext uri="{FF2B5EF4-FFF2-40B4-BE49-F238E27FC236}">
                      <a16:creationId xmlns:a16="http://schemas.microsoft.com/office/drawing/2014/main" id="{1D9537B9-EA63-42C6-B358-4CECCF05B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1829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8" name="Rectangle 311">
                  <a:extLst>
                    <a:ext uri="{FF2B5EF4-FFF2-40B4-BE49-F238E27FC236}">
                      <a16:creationId xmlns:a16="http://schemas.microsoft.com/office/drawing/2014/main" id="{2C36E1B4-79B1-4EAF-9179-488FBD7A12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1782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9" name="Line 312">
                  <a:extLst>
                    <a:ext uri="{FF2B5EF4-FFF2-40B4-BE49-F238E27FC236}">
                      <a16:creationId xmlns:a16="http://schemas.microsoft.com/office/drawing/2014/main" id="{5B622245-7388-4D7D-9CDD-58B812AA13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1604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0" name="Rectangle 313">
                  <a:extLst>
                    <a:ext uri="{FF2B5EF4-FFF2-40B4-BE49-F238E27FC236}">
                      <a16:creationId xmlns:a16="http://schemas.microsoft.com/office/drawing/2014/main" id="{3B191B74-AEDD-4106-8DE2-A0B1374C8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1556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1" name="Line 314">
                  <a:extLst>
                    <a:ext uri="{FF2B5EF4-FFF2-40B4-BE49-F238E27FC236}">
                      <a16:creationId xmlns:a16="http://schemas.microsoft.com/office/drawing/2014/main" id="{643CBBE6-C49E-4836-81F2-619CDA6C6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1378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2" name="Rectangle 315">
                  <a:extLst>
                    <a:ext uri="{FF2B5EF4-FFF2-40B4-BE49-F238E27FC236}">
                      <a16:creationId xmlns:a16="http://schemas.microsoft.com/office/drawing/2014/main" id="{12792195-635B-4DDB-84EE-395BBE886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1331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60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3" name="Line 316">
                  <a:extLst>
                    <a:ext uri="{FF2B5EF4-FFF2-40B4-BE49-F238E27FC236}">
                      <a16:creationId xmlns:a16="http://schemas.microsoft.com/office/drawing/2014/main" id="{B0F8C449-9130-4B3D-87D0-493E2F30A8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1153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4" name="Rectangle 317">
                  <a:extLst>
                    <a:ext uri="{FF2B5EF4-FFF2-40B4-BE49-F238E27FC236}">
                      <a16:creationId xmlns:a16="http://schemas.microsoft.com/office/drawing/2014/main" id="{C2FCE403-DAB3-45E0-B637-EA1506DF4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" y="1106"/>
                  <a:ext cx="145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5" name="Line 318">
                  <a:extLst>
                    <a:ext uri="{FF2B5EF4-FFF2-40B4-BE49-F238E27FC236}">
                      <a16:creationId xmlns:a16="http://schemas.microsoft.com/office/drawing/2014/main" id="{17FEBA34-6D36-466C-B422-5225BBA38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5" y="923"/>
                  <a:ext cx="6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" name="Rectangle 319">
                  <a:extLst>
                    <a:ext uri="{FF2B5EF4-FFF2-40B4-BE49-F238E27FC236}">
                      <a16:creationId xmlns:a16="http://schemas.microsoft.com/office/drawing/2014/main" id="{8356A837-2B1E-4A03-92EC-DB2EE45DB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" y="876"/>
                  <a:ext cx="197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100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7" name="Rectangle 320">
                  <a:extLst>
                    <a:ext uri="{FF2B5EF4-FFF2-40B4-BE49-F238E27FC236}">
                      <a16:creationId xmlns:a16="http://schemas.microsoft.com/office/drawing/2014/main" id="{7164EFA2-318F-458F-87AE-8C3FFB6E6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-396" y="2543"/>
                  <a:ext cx="880" cy="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Relative Abundance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8" name="Line 321">
                  <a:extLst>
                    <a:ext uri="{FF2B5EF4-FFF2-40B4-BE49-F238E27FC236}">
                      <a16:creationId xmlns:a16="http://schemas.microsoft.com/office/drawing/2014/main" id="{11CF32F5-F127-41FB-BC97-3E8211E818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" y="2059"/>
                  <a:ext cx="584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9" name="Freeform 322">
                  <a:extLst>
                    <a:ext uri="{FF2B5EF4-FFF2-40B4-BE49-F238E27FC236}">
                      <a16:creationId xmlns:a16="http://schemas.microsoft.com/office/drawing/2014/main" id="{54F3AF2D-2203-46C3-97DC-5C2F40A28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" y="923"/>
                  <a:ext cx="5847" cy="1131"/>
                </a:xfrm>
                <a:custGeom>
                  <a:avLst/>
                  <a:gdLst>
                    <a:gd name="T0" fmla="*/ 22 w 1247"/>
                    <a:gd name="T1" fmla="*/ 241 h 241"/>
                    <a:gd name="T2" fmla="*/ 38 w 1247"/>
                    <a:gd name="T3" fmla="*/ 241 h 241"/>
                    <a:gd name="T4" fmla="*/ 56 w 1247"/>
                    <a:gd name="T5" fmla="*/ 241 h 241"/>
                    <a:gd name="T6" fmla="*/ 77 w 1247"/>
                    <a:gd name="T7" fmla="*/ 241 h 241"/>
                    <a:gd name="T8" fmla="*/ 100 w 1247"/>
                    <a:gd name="T9" fmla="*/ 240 h 241"/>
                    <a:gd name="T10" fmla="*/ 124 w 1247"/>
                    <a:gd name="T11" fmla="*/ 241 h 241"/>
                    <a:gd name="T12" fmla="*/ 142 w 1247"/>
                    <a:gd name="T13" fmla="*/ 241 h 241"/>
                    <a:gd name="T14" fmla="*/ 159 w 1247"/>
                    <a:gd name="T15" fmla="*/ 238 h 241"/>
                    <a:gd name="T16" fmla="*/ 179 w 1247"/>
                    <a:gd name="T17" fmla="*/ 239 h 241"/>
                    <a:gd name="T18" fmla="*/ 207 w 1247"/>
                    <a:gd name="T19" fmla="*/ 241 h 241"/>
                    <a:gd name="T20" fmla="*/ 226 w 1247"/>
                    <a:gd name="T21" fmla="*/ 236 h 241"/>
                    <a:gd name="T22" fmla="*/ 242 w 1247"/>
                    <a:gd name="T23" fmla="*/ 238 h 241"/>
                    <a:gd name="T24" fmla="*/ 256 w 1247"/>
                    <a:gd name="T25" fmla="*/ 237 h 241"/>
                    <a:gd name="T26" fmla="*/ 271 w 1247"/>
                    <a:gd name="T27" fmla="*/ 233 h 241"/>
                    <a:gd name="T28" fmla="*/ 285 w 1247"/>
                    <a:gd name="T29" fmla="*/ 233 h 241"/>
                    <a:gd name="T30" fmla="*/ 302 w 1247"/>
                    <a:gd name="T31" fmla="*/ 238 h 241"/>
                    <a:gd name="T32" fmla="*/ 315 w 1247"/>
                    <a:gd name="T33" fmla="*/ 240 h 241"/>
                    <a:gd name="T34" fmla="*/ 334 w 1247"/>
                    <a:gd name="T35" fmla="*/ 241 h 241"/>
                    <a:gd name="T36" fmla="*/ 350 w 1247"/>
                    <a:gd name="T37" fmla="*/ 241 h 241"/>
                    <a:gd name="T38" fmla="*/ 367 w 1247"/>
                    <a:gd name="T39" fmla="*/ 235 h 241"/>
                    <a:gd name="T40" fmla="*/ 388 w 1247"/>
                    <a:gd name="T41" fmla="*/ 241 h 241"/>
                    <a:gd name="T42" fmla="*/ 406 w 1247"/>
                    <a:gd name="T43" fmla="*/ 235 h 241"/>
                    <a:gd name="T44" fmla="*/ 424 w 1247"/>
                    <a:gd name="T45" fmla="*/ 236 h 241"/>
                    <a:gd name="T46" fmla="*/ 445 w 1247"/>
                    <a:gd name="T47" fmla="*/ 240 h 241"/>
                    <a:gd name="T48" fmla="*/ 463 w 1247"/>
                    <a:gd name="T49" fmla="*/ 240 h 241"/>
                    <a:gd name="T50" fmla="*/ 490 w 1247"/>
                    <a:gd name="T51" fmla="*/ 241 h 241"/>
                    <a:gd name="T52" fmla="*/ 519 w 1247"/>
                    <a:gd name="T53" fmla="*/ 239 h 241"/>
                    <a:gd name="T54" fmla="*/ 548 w 1247"/>
                    <a:gd name="T55" fmla="*/ 241 h 241"/>
                    <a:gd name="T56" fmla="*/ 563 w 1247"/>
                    <a:gd name="T57" fmla="*/ 241 h 241"/>
                    <a:gd name="T58" fmla="*/ 580 w 1247"/>
                    <a:gd name="T59" fmla="*/ 241 h 241"/>
                    <a:gd name="T60" fmla="*/ 599 w 1247"/>
                    <a:gd name="T61" fmla="*/ 241 h 241"/>
                    <a:gd name="T62" fmla="*/ 613 w 1247"/>
                    <a:gd name="T63" fmla="*/ 241 h 241"/>
                    <a:gd name="T64" fmla="*/ 638 w 1247"/>
                    <a:gd name="T65" fmla="*/ 241 h 241"/>
                    <a:gd name="T66" fmla="*/ 666 w 1247"/>
                    <a:gd name="T67" fmla="*/ 241 h 241"/>
                    <a:gd name="T68" fmla="*/ 694 w 1247"/>
                    <a:gd name="T69" fmla="*/ 202 h 241"/>
                    <a:gd name="T70" fmla="*/ 718 w 1247"/>
                    <a:gd name="T71" fmla="*/ 78 h 241"/>
                    <a:gd name="T72" fmla="*/ 737 w 1247"/>
                    <a:gd name="T73" fmla="*/ 67 h 241"/>
                    <a:gd name="T74" fmla="*/ 753 w 1247"/>
                    <a:gd name="T75" fmla="*/ 163 h 241"/>
                    <a:gd name="T76" fmla="*/ 772 w 1247"/>
                    <a:gd name="T77" fmla="*/ 163 h 241"/>
                    <a:gd name="T78" fmla="*/ 800 w 1247"/>
                    <a:gd name="T79" fmla="*/ 227 h 241"/>
                    <a:gd name="T80" fmla="*/ 823 w 1247"/>
                    <a:gd name="T81" fmla="*/ 241 h 241"/>
                    <a:gd name="T82" fmla="*/ 845 w 1247"/>
                    <a:gd name="T83" fmla="*/ 240 h 241"/>
                    <a:gd name="T84" fmla="*/ 866 w 1247"/>
                    <a:gd name="T85" fmla="*/ 241 h 241"/>
                    <a:gd name="T86" fmla="*/ 890 w 1247"/>
                    <a:gd name="T87" fmla="*/ 241 h 241"/>
                    <a:gd name="T88" fmla="*/ 910 w 1247"/>
                    <a:gd name="T89" fmla="*/ 240 h 241"/>
                    <a:gd name="T90" fmla="*/ 937 w 1247"/>
                    <a:gd name="T91" fmla="*/ 241 h 241"/>
                    <a:gd name="T92" fmla="*/ 960 w 1247"/>
                    <a:gd name="T93" fmla="*/ 241 h 241"/>
                    <a:gd name="T94" fmla="*/ 987 w 1247"/>
                    <a:gd name="T95" fmla="*/ 241 h 241"/>
                    <a:gd name="T96" fmla="*/ 1007 w 1247"/>
                    <a:gd name="T97" fmla="*/ 192 h 241"/>
                    <a:gd name="T98" fmla="*/ 1027 w 1247"/>
                    <a:gd name="T99" fmla="*/ 238 h 241"/>
                    <a:gd name="T100" fmla="*/ 1049 w 1247"/>
                    <a:gd name="T101" fmla="*/ 239 h 241"/>
                    <a:gd name="T102" fmla="*/ 1070 w 1247"/>
                    <a:gd name="T103" fmla="*/ 241 h 241"/>
                    <a:gd name="T104" fmla="*/ 1095 w 1247"/>
                    <a:gd name="T105" fmla="*/ 240 h 241"/>
                    <a:gd name="T106" fmla="*/ 1122 w 1247"/>
                    <a:gd name="T107" fmla="*/ 241 h 241"/>
                    <a:gd name="T108" fmla="*/ 1149 w 1247"/>
                    <a:gd name="T109" fmla="*/ 241 h 241"/>
                    <a:gd name="T110" fmla="*/ 1168 w 1247"/>
                    <a:gd name="T111" fmla="*/ 241 h 241"/>
                    <a:gd name="T112" fmla="*/ 1183 w 1247"/>
                    <a:gd name="T113" fmla="*/ 241 h 241"/>
                    <a:gd name="T114" fmla="*/ 1197 w 1247"/>
                    <a:gd name="T115" fmla="*/ 236 h 241"/>
                    <a:gd name="T116" fmla="*/ 1211 w 1247"/>
                    <a:gd name="T117" fmla="*/ 237 h 241"/>
                    <a:gd name="T118" fmla="*/ 1226 w 1247"/>
                    <a:gd name="T119" fmla="*/ 241 h 241"/>
                    <a:gd name="T120" fmla="*/ 1239 w 1247"/>
                    <a:gd name="T121" fmla="*/ 241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7" h="241">
                      <a:moveTo>
                        <a:pt x="0" y="241"/>
                      </a:moveTo>
                      <a:lnTo>
                        <a:pt x="1" y="241"/>
                      </a:lnTo>
                      <a:lnTo>
                        <a:pt x="3" y="241"/>
                      </a:lnTo>
                      <a:lnTo>
                        <a:pt x="5" y="241"/>
                      </a:lnTo>
                      <a:lnTo>
                        <a:pt x="6" y="241"/>
                      </a:lnTo>
                      <a:lnTo>
                        <a:pt x="8" y="241"/>
                      </a:lnTo>
                      <a:lnTo>
                        <a:pt x="10" y="241"/>
                      </a:lnTo>
                      <a:lnTo>
                        <a:pt x="12" y="241"/>
                      </a:lnTo>
                      <a:lnTo>
                        <a:pt x="13" y="241"/>
                      </a:lnTo>
                      <a:lnTo>
                        <a:pt x="14" y="241"/>
                      </a:lnTo>
                      <a:lnTo>
                        <a:pt x="16" y="241"/>
                      </a:lnTo>
                      <a:lnTo>
                        <a:pt x="17" y="241"/>
                      </a:lnTo>
                      <a:lnTo>
                        <a:pt x="18" y="241"/>
                      </a:lnTo>
                      <a:lnTo>
                        <a:pt x="19" y="241"/>
                      </a:lnTo>
                      <a:lnTo>
                        <a:pt x="21" y="241"/>
                      </a:lnTo>
                      <a:lnTo>
                        <a:pt x="22" y="241"/>
                      </a:lnTo>
                      <a:lnTo>
                        <a:pt x="23" y="241"/>
                      </a:lnTo>
                      <a:lnTo>
                        <a:pt x="23" y="241"/>
                      </a:lnTo>
                      <a:lnTo>
                        <a:pt x="25" y="241"/>
                      </a:lnTo>
                      <a:lnTo>
                        <a:pt x="26" y="241"/>
                      </a:lnTo>
                      <a:lnTo>
                        <a:pt x="27" y="241"/>
                      </a:lnTo>
                      <a:lnTo>
                        <a:pt x="28" y="241"/>
                      </a:lnTo>
                      <a:lnTo>
                        <a:pt x="29" y="241"/>
                      </a:lnTo>
                      <a:lnTo>
                        <a:pt x="29" y="241"/>
                      </a:lnTo>
                      <a:lnTo>
                        <a:pt x="30" y="241"/>
                      </a:lnTo>
                      <a:lnTo>
                        <a:pt x="31" y="241"/>
                      </a:lnTo>
                      <a:lnTo>
                        <a:pt x="32" y="241"/>
                      </a:lnTo>
                      <a:lnTo>
                        <a:pt x="34" y="241"/>
                      </a:lnTo>
                      <a:lnTo>
                        <a:pt x="34" y="241"/>
                      </a:lnTo>
                      <a:lnTo>
                        <a:pt x="34" y="241"/>
                      </a:lnTo>
                      <a:lnTo>
                        <a:pt x="36" y="241"/>
                      </a:lnTo>
                      <a:lnTo>
                        <a:pt x="38" y="241"/>
                      </a:lnTo>
                      <a:lnTo>
                        <a:pt x="39" y="241"/>
                      </a:lnTo>
                      <a:lnTo>
                        <a:pt x="40" y="241"/>
                      </a:lnTo>
                      <a:lnTo>
                        <a:pt x="42" y="241"/>
                      </a:lnTo>
                      <a:lnTo>
                        <a:pt x="43" y="241"/>
                      </a:lnTo>
                      <a:lnTo>
                        <a:pt x="44" y="241"/>
                      </a:lnTo>
                      <a:lnTo>
                        <a:pt x="45" y="241"/>
                      </a:lnTo>
                      <a:lnTo>
                        <a:pt x="47" y="241"/>
                      </a:lnTo>
                      <a:lnTo>
                        <a:pt x="48" y="241"/>
                      </a:lnTo>
                      <a:lnTo>
                        <a:pt x="48" y="241"/>
                      </a:lnTo>
                      <a:lnTo>
                        <a:pt x="50" y="241"/>
                      </a:lnTo>
                      <a:lnTo>
                        <a:pt x="51" y="241"/>
                      </a:lnTo>
                      <a:lnTo>
                        <a:pt x="52" y="241"/>
                      </a:lnTo>
                      <a:lnTo>
                        <a:pt x="54" y="241"/>
                      </a:lnTo>
                      <a:lnTo>
                        <a:pt x="54" y="241"/>
                      </a:lnTo>
                      <a:lnTo>
                        <a:pt x="54" y="241"/>
                      </a:lnTo>
                      <a:lnTo>
                        <a:pt x="56" y="241"/>
                      </a:lnTo>
                      <a:lnTo>
                        <a:pt x="56" y="241"/>
                      </a:lnTo>
                      <a:lnTo>
                        <a:pt x="56" y="241"/>
                      </a:lnTo>
                      <a:lnTo>
                        <a:pt x="57" y="241"/>
                      </a:lnTo>
                      <a:lnTo>
                        <a:pt x="59" y="241"/>
                      </a:lnTo>
                      <a:lnTo>
                        <a:pt x="60" y="241"/>
                      </a:lnTo>
                      <a:lnTo>
                        <a:pt x="61" y="241"/>
                      </a:lnTo>
                      <a:lnTo>
                        <a:pt x="63" y="241"/>
                      </a:lnTo>
                      <a:lnTo>
                        <a:pt x="65" y="241"/>
                      </a:lnTo>
                      <a:lnTo>
                        <a:pt x="67" y="241"/>
                      </a:lnTo>
                      <a:lnTo>
                        <a:pt x="68" y="241"/>
                      </a:lnTo>
                      <a:lnTo>
                        <a:pt x="69" y="241"/>
                      </a:lnTo>
                      <a:lnTo>
                        <a:pt x="71" y="241"/>
                      </a:lnTo>
                      <a:lnTo>
                        <a:pt x="72" y="241"/>
                      </a:lnTo>
                      <a:lnTo>
                        <a:pt x="74" y="241"/>
                      </a:lnTo>
                      <a:lnTo>
                        <a:pt x="75" y="241"/>
                      </a:lnTo>
                      <a:lnTo>
                        <a:pt x="77" y="241"/>
                      </a:lnTo>
                      <a:lnTo>
                        <a:pt x="79" y="241"/>
                      </a:lnTo>
                      <a:lnTo>
                        <a:pt x="81" y="241"/>
                      </a:lnTo>
                      <a:lnTo>
                        <a:pt x="82" y="241"/>
                      </a:lnTo>
                      <a:lnTo>
                        <a:pt x="83" y="241"/>
                      </a:lnTo>
                      <a:lnTo>
                        <a:pt x="85" y="241"/>
                      </a:lnTo>
                      <a:lnTo>
                        <a:pt x="87" y="241"/>
                      </a:lnTo>
                      <a:lnTo>
                        <a:pt x="88" y="241"/>
                      </a:lnTo>
                      <a:lnTo>
                        <a:pt x="90" y="241"/>
                      </a:lnTo>
                      <a:lnTo>
                        <a:pt x="92" y="241"/>
                      </a:lnTo>
                      <a:lnTo>
                        <a:pt x="92" y="241"/>
                      </a:lnTo>
                      <a:lnTo>
                        <a:pt x="92" y="241"/>
                      </a:lnTo>
                      <a:lnTo>
                        <a:pt x="94" y="241"/>
                      </a:lnTo>
                      <a:lnTo>
                        <a:pt x="95" y="241"/>
                      </a:lnTo>
                      <a:lnTo>
                        <a:pt x="97" y="240"/>
                      </a:lnTo>
                      <a:lnTo>
                        <a:pt x="98" y="240"/>
                      </a:lnTo>
                      <a:lnTo>
                        <a:pt x="100" y="240"/>
                      </a:lnTo>
                      <a:lnTo>
                        <a:pt x="102" y="241"/>
                      </a:lnTo>
                      <a:lnTo>
                        <a:pt x="103" y="240"/>
                      </a:lnTo>
                      <a:lnTo>
                        <a:pt x="105" y="241"/>
                      </a:lnTo>
                      <a:lnTo>
                        <a:pt x="106" y="241"/>
                      </a:lnTo>
                      <a:lnTo>
                        <a:pt x="108" y="241"/>
                      </a:lnTo>
                      <a:lnTo>
                        <a:pt x="109" y="241"/>
                      </a:lnTo>
                      <a:lnTo>
                        <a:pt x="111" y="241"/>
                      </a:lnTo>
                      <a:lnTo>
                        <a:pt x="112" y="241"/>
                      </a:lnTo>
                      <a:lnTo>
                        <a:pt x="113" y="241"/>
                      </a:lnTo>
                      <a:lnTo>
                        <a:pt x="115" y="241"/>
                      </a:lnTo>
                      <a:lnTo>
                        <a:pt x="116" y="241"/>
                      </a:lnTo>
                      <a:lnTo>
                        <a:pt x="117" y="241"/>
                      </a:lnTo>
                      <a:lnTo>
                        <a:pt x="119" y="241"/>
                      </a:lnTo>
                      <a:lnTo>
                        <a:pt x="121" y="241"/>
                      </a:lnTo>
                      <a:lnTo>
                        <a:pt x="122" y="241"/>
                      </a:lnTo>
                      <a:lnTo>
                        <a:pt x="124" y="241"/>
                      </a:lnTo>
                      <a:lnTo>
                        <a:pt x="126" y="241"/>
                      </a:lnTo>
                      <a:lnTo>
                        <a:pt x="127" y="241"/>
                      </a:lnTo>
                      <a:lnTo>
                        <a:pt x="128" y="241"/>
                      </a:lnTo>
                      <a:lnTo>
                        <a:pt x="130" y="241"/>
                      </a:lnTo>
                      <a:lnTo>
                        <a:pt x="131" y="241"/>
                      </a:lnTo>
                      <a:lnTo>
                        <a:pt x="132" y="241"/>
                      </a:lnTo>
                      <a:lnTo>
                        <a:pt x="134" y="241"/>
                      </a:lnTo>
                      <a:lnTo>
                        <a:pt x="135" y="241"/>
                      </a:lnTo>
                      <a:lnTo>
                        <a:pt x="137" y="241"/>
                      </a:lnTo>
                      <a:lnTo>
                        <a:pt x="137" y="241"/>
                      </a:lnTo>
                      <a:lnTo>
                        <a:pt x="137" y="241"/>
                      </a:lnTo>
                      <a:lnTo>
                        <a:pt x="138" y="241"/>
                      </a:lnTo>
                      <a:lnTo>
                        <a:pt x="139" y="241"/>
                      </a:lnTo>
                      <a:lnTo>
                        <a:pt x="140" y="241"/>
                      </a:lnTo>
                      <a:lnTo>
                        <a:pt x="141" y="241"/>
                      </a:lnTo>
                      <a:lnTo>
                        <a:pt x="142" y="241"/>
                      </a:lnTo>
                      <a:lnTo>
                        <a:pt x="144" y="241"/>
                      </a:lnTo>
                      <a:lnTo>
                        <a:pt x="146" y="241"/>
                      </a:lnTo>
                      <a:lnTo>
                        <a:pt x="147" y="241"/>
                      </a:lnTo>
                      <a:lnTo>
                        <a:pt x="149" y="240"/>
                      </a:lnTo>
                      <a:lnTo>
                        <a:pt x="149" y="240"/>
                      </a:lnTo>
                      <a:lnTo>
                        <a:pt x="149" y="240"/>
                      </a:lnTo>
                      <a:lnTo>
                        <a:pt x="151" y="240"/>
                      </a:lnTo>
                      <a:lnTo>
                        <a:pt x="151" y="240"/>
                      </a:lnTo>
                      <a:lnTo>
                        <a:pt x="151" y="240"/>
                      </a:lnTo>
                      <a:lnTo>
                        <a:pt x="153" y="240"/>
                      </a:lnTo>
                      <a:lnTo>
                        <a:pt x="154" y="239"/>
                      </a:lnTo>
                      <a:lnTo>
                        <a:pt x="154" y="239"/>
                      </a:lnTo>
                      <a:lnTo>
                        <a:pt x="155" y="239"/>
                      </a:lnTo>
                      <a:lnTo>
                        <a:pt x="156" y="238"/>
                      </a:lnTo>
                      <a:lnTo>
                        <a:pt x="157" y="238"/>
                      </a:lnTo>
                      <a:lnTo>
                        <a:pt x="159" y="238"/>
                      </a:lnTo>
                      <a:lnTo>
                        <a:pt x="160" y="237"/>
                      </a:lnTo>
                      <a:lnTo>
                        <a:pt x="161" y="237"/>
                      </a:lnTo>
                      <a:lnTo>
                        <a:pt x="162" y="236"/>
                      </a:lnTo>
                      <a:lnTo>
                        <a:pt x="164" y="234"/>
                      </a:lnTo>
                      <a:lnTo>
                        <a:pt x="166" y="232"/>
                      </a:lnTo>
                      <a:lnTo>
                        <a:pt x="167" y="232"/>
                      </a:lnTo>
                      <a:lnTo>
                        <a:pt x="168" y="231"/>
                      </a:lnTo>
                      <a:lnTo>
                        <a:pt x="169" y="231"/>
                      </a:lnTo>
                      <a:lnTo>
                        <a:pt x="170" y="232"/>
                      </a:lnTo>
                      <a:lnTo>
                        <a:pt x="171" y="232"/>
                      </a:lnTo>
                      <a:lnTo>
                        <a:pt x="172" y="232"/>
                      </a:lnTo>
                      <a:lnTo>
                        <a:pt x="173" y="232"/>
                      </a:lnTo>
                      <a:lnTo>
                        <a:pt x="174" y="234"/>
                      </a:lnTo>
                      <a:lnTo>
                        <a:pt x="175" y="234"/>
                      </a:lnTo>
                      <a:lnTo>
                        <a:pt x="177" y="236"/>
                      </a:lnTo>
                      <a:lnTo>
                        <a:pt x="179" y="239"/>
                      </a:lnTo>
                      <a:lnTo>
                        <a:pt x="180" y="240"/>
                      </a:lnTo>
                      <a:lnTo>
                        <a:pt x="182" y="241"/>
                      </a:lnTo>
                      <a:lnTo>
                        <a:pt x="184" y="241"/>
                      </a:lnTo>
                      <a:lnTo>
                        <a:pt x="186" y="241"/>
                      </a:lnTo>
                      <a:lnTo>
                        <a:pt x="188" y="241"/>
                      </a:lnTo>
                      <a:lnTo>
                        <a:pt x="190" y="241"/>
                      </a:lnTo>
                      <a:lnTo>
                        <a:pt x="192" y="241"/>
                      </a:lnTo>
                      <a:lnTo>
                        <a:pt x="193" y="241"/>
                      </a:lnTo>
                      <a:lnTo>
                        <a:pt x="195" y="241"/>
                      </a:lnTo>
                      <a:lnTo>
                        <a:pt x="196" y="241"/>
                      </a:lnTo>
                      <a:lnTo>
                        <a:pt x="198" y="241"/>
                      </a:lnTo>
                      <a:lnTo>
                        <a:pt x="199" y="241"/>
                      </a:lnTo>
                      <a:lnTo>
                        <a:pt x="201" y="241"/>
                      </a:lnTo>
                      <a:lnTo>
                        <a:pt x="203" y="241"/>
                      </a:lnTo>
                      <a:lnTo>
                        <a:pt x="205" y="241"/>
                      </a:lnTo>
                      <a:lnTo>
                        <a:pt x="207" y="241"/>
                      </a:lnTo>
                      <a:lnTo>
                        <a:pt x="210" y="241"/>
                      </a:lnTo>
                      <a:lnTo>
                        <a:pt x="212" y="241"/>
                      </a:lnTo>
                      <a:lnTo>
                        <a:pt x="212" y="241"/>
                      </a:lnTo>
                      <a:lnTo>
                        <a:pt x="212" y="241"/>
                      </a:lnTo>
                      <a:lnTo>
                        <a:pt x="214" y="241"/>
                      </a:lnTo>
                      <a:lnTo>
                        <a:pt x="216" y="241"/>
                      </a:lnTo>
                      <a:lnTo>
                        <a:pt x="217" y="241"/>
                      </a:lnTo>
                      <a:lnTo>
                        <a:pt x="219" y="240"/>
                      </a:lnTo>
                      <a:lnTo>
                        <a:pt x="219" y="240"/>
                      </a:lnTo>
                      <a:lnTo>
                        <a:pt x="219" y="240"/>
                      </a:lnTo>
                      <a:lnTo>
                        <a:pt x="221" y="239"/>
                      </a:lnTo>
                      <a:lnTo>
                        <a:pt x="222" y="238"/>
                      </a:lnTo>
                      <a:lnTo>
                        <a:pt x="223" y="238"/>
                      </a:lnTo>
                      <a:lnTo>
                        <a:pt x="224" y="236"/>
                      </a:lnTo>
                      <a:lnTo>
                        <a:pt x="225" y="235"/>
                      </a:lnTo>
                      <a:lnTo>
                        <a:pt x="226" y="236"/>
                      </a:lnTo>
                      <a:lnTo>
                        <a:pt x="227" y="234"/>
                      </a:lnTo>
                      <a:lnTo>
                        <a:pt x="228" y="233"/>
                      </a:lnTo>
                      <a:lnTo>
                        <a:pt x="228" y="233"/>
                      </a:lnTo>
                      <a:lnTo>
                        <a:pt x="230" y="233"/>
                      </a:lnTo>
                      <a:lnTo>
                        <a:pt x="231" y="233"/>
                      </a:lnTo>
                      <a:lnTo>
                        <a:pt x="232" y="233"/>
                      </a:lnTo>
                      <a:lnTo>
                        <a:pt x="233" y="233"/>
                      </a:lnTo>
                      <a:lnTo>
                        <a:pt x="234" y="234"/>
                      </a:lnTo>
                      <a:lnTo>
                        <a:pt x="235" y="236"/>
                      </a:lnTo>
                      <a:lnTo>
                        <a:pt x="236" y="235"/>
                      </a:lnTo>
                      <a:lnTo>
                        <a:pt x="237" y="235"/>
                      </a:lnTo>
                      <a:lnTo>
                        <a:pt x="239" y="237"/>
                      </a:lnTo>
                      <a:lnTo>
                        <a:pt x="240" y="237"/>
                      </a:lnTo>
                      <a:lnTo>
                        <a:pt x="240" y="237"/>
                      </a:lnTo>
                      <a:lnTo>
                        <a:pt x="241" y="237"/>
                      </a:lnTo>
                      <a:lnTo>
                        <a:pt x="242" y="238"/>
                      </a:lnTo>
                      <a:lnTo>
                        <a:pt x="243" y="238"/>
                      </a:lnTo>
                      <a:lnTo>
                        <a:pt x="245" y="240"/>
                      </a:lnTo>
                      <a:lnTo>
                        <a:pt x="245" y="240"/>
                      </a:lnTo>
                      <a:lnTo>
                        <a:pt x="245" y="239"/>
                      </a:lnTo>
                      <a:lnTo>
                        <a:pt x="246" y="240"/>
                      </a:lnTo>
                      <a:lnTo>
                        <a:pt x="248" y="240"/>
                      </a:lnTo>
                      <a:lnTo>
                        <a:pt x="248" y="240"/>
                      </a:lnTo>
                      <a:lnTo>
                        <a:pt x="248" y="239"/>
                      </a:lnTo>
                      <a:lnTo>
                        <a:pt x="249" y="239"/>
                      </a:lnTo>
                      <a:lnTo>
                        <a:pt x="250" y="239"/>
                      </a:lnTo>
                      <a:lnTo>
                        <a:pt x="252" y="238"/>
                      </a:lnTo>
                      <a:lnTo>
                        <a:pt x="252" y="238"/>
                      </a:lnTo>
                      <a:lnTo>
                        <a:pt x="252" y="238"/>
                      </a:lnTo>
                      <a:lnTo>
                        <a:pt x="253" y="238"/>
                      </a:lnTo>
                      <a:lnTo>
                        <a:pt x="255" y="238"/>
                      </a:lnTo>
                      <a:lnTo>
                        <a:pt x="256" y="237"/>
                      </a:lnTo>
                      <a:lnTo>
                        <a:pt x="258" y="236"/>
                      </a:lnTo>
                      <a:lnTo>
                        <a:pt x="259" y="236"/>
                      </a:lnTo>
                      <a:lnTo>
                        <a:pt x="261" y="235"/>
                      </a:lnTo>
                      <a:lnTo>
                        <a:pt x="261" y="235"/>
                      </a:lnTo>
                      <a:lnTo>
                        <a:pt x="261" y="236"/>
                      </a:lnTo>
                      <a:lnTo>
                        <a:pt x="262" y="235"/>
                      </a:lnTo>
                      <a:lnTo>
                        <a:pt x="263" y="235"/>
                      </a:lnTo>
                      <a:lnTo>
                        <a:pt x="265" y="234"/>
                      </a:lnTo>
                      <a:lnTo>
                        <a:pt x="266" y="235"/>
                      </a:lnTo>
                      <a:lnTo>
                        <a:pt x="268" y="234"/>
                      </a:lnTo>
                      <a:lnTo>
                        <a:pt x="268" y="234"/>
                      </a:lnTo>
                      <a:lnTo>
                        <a:pt x="268" y="234"/>
                      </a:lnTo>
                      <a:lnTo>
                        <a:pt x="270" y="234"/>
                      </a:lnTo>
                      <a:lnTo>
                        <a:pt x="270" y="234"/>
                      </a:lnTo>
                      <a:lnTo>
                        <a:pt x="270" y="232"/>
                      </a:lnTo>
                      <a:lnTo>
                        <a:pt x="271" y="233"/>
                      </a:lnTo>
                      <a:lnTo>
                        <a:pt x="272" y="232"/>
                      </a:lnTo>
                      <a:lnTo>
                        <a:pt x="273" y="232"/>
                      </a:lnTo>
                      <a:lnTo>
                        <a:pt x="274" y="233"/>
                      </a:lnTo>
                      <a:lnTo>
                        <a:pt x="275" y="233"/>
                      </a:lnTo>
                      <a:lnTo>
                        <a:pt x="276" y="232"/>
                      </a:lnTo>
                      <a:lnTo>
                        <a:pt x="277" y="233"/>
                      </a:lnTo>
                      <a:lnTo>
                        <a:pt x="278" y="231"/>
                      </a:lnTo>
                      <a:lnTo>
                        <a:pt x="278" y="231"/>
                      </a:lnTo>
                      <a:lnTo>
                        <a:pt x="279" y="231"/>
                      </a:lnTo>
                      <a:lnTo>
                        <a:pt x="281" y="232"/>
                      </a:lnTo>
                      <a:lnTo>
                        <a:pt x="281" y="232"/>
                      </a:lnTo>
                      <a:lnTo>
                        <a:pt x="281" y="233"/>
                      </a:lnTo>
                      <a:lnTo>
                        <a:pt x="282" y="232"/>
                      </a:lnTo>
                      <a:lnTo>
                        <a:pt x="283" y="232"/>
                      </a:lnTo>
                      <a:lnTo>
                        <a:pt x="284" y="231"/>
                      </a:lnTo>
                      <a:lnTo>
                        <a:pt x="285" y="233"/>
                      </a:lnTo>
                      <a:lnTo>
                        <a:pt x="286" y="232"/>
                      </a:lnTo>
                      <a:lnTo>
                        <a:pt x="288" y="232"/>
                      </a:lnTo>
                      <a:lnTo>
                        <a:pt x="289" y="232"/>
                      </a:lnTo>
                      <a:lnTo>
                        <a:pt x="290" y="232"/>
                      </a:lnTo>
                      <a:lnTo>
                        <a:pt x="291" y="232"/>
                      </a:lnTo>
                      <a:lnTo>
                        <a:pt x="291" y="234"/>
                      </a:lnTo>
                      <a:lnTo>
                        <a:pt x="292" y="233"/>
                      </a:lnTo>
                      <a:lnTo>
                        <a:pt x="294" y="234"/>
                      </a:lnTo>
                      <a:lnTo>
                        <a:pt x="295" y="235"/>
                      </a:lnTo>
                      <a:lnTo>
                        <a:pt x="297" y="234"/>
                      </a:lnTo>
                      <a:lnTo>
                        <a:pt x="298" y="235"/>
                      </a:lnTo>
                      <a:lnTo>
                        <a:pt x="299" y="235"/>
                      </a:lnTo>
                      <a:lnTo>
                        <a:pt x="301" y="236"/>
                      </a:lnTo>
                      <a:lnTo>
                        <a:pt x="301" y="236"/>
                      </a:lnTo>
                      <a:lnTo>
                        <a:pt x="301" y="237"/>
                      </a:lnTo>
                      <a:lnTo>
                        <a:pt x="302" y="238"/>
                      </a:lnTo>
                      <a:lnTo>
                        <a:pt x="304" y="238"/>
                      </a:lnTo>
                      <a:lnTo>
                        <a:pt x="304" y="238"/>
                      </a:lnTo>
                      <a:lnTo>
                        <a:pt x="304" y="238"/>
                      </a:lnTo>
                      <a:lnTo>
                        <a:pt x="305" y="238"/>
                      </a:lnTo>
                      <a:lnTo>
                        <a:pt x="306" y="239"/>
                      </a:lnTo>
                      <a:lnTo>
                        <a:pt x="307" y="239"/>
                      </a:lnTo>
                      <a:lnTo>
                        <a:pt x="307" y="239"/>
                      </a:lnTo>
                      <a:lnTo>
                        <a:pt x="309" y="239"/>
                      </a:lnTo>
                      <a:lnTo>
                        <a:pt x="309" y="239"/>
                      </a:lnTo>
                      <a:lnTo>
                        <a:pt x="309" y="240"/>
                      </a:lnTo>
                      <a:lnTo>
                        <a:pt x="310" y="240"/>
                      </a:lnTo>
                      <a:lnTo>
                        <a:pt x="311" y="240"/>
                      </a:lnTo>
                      <a:lnTo>
                        <a:pt x="312" y="240"/>
                      </a:lnTo>
                      <a:lnTo>
                        <a:pt x="313" y="240"/>
                      </a:lnTo>
                      <a:lnTo>
                        <a:pt x="314" y="240"/>
                      </a:lnTo>
                      <a:lnTo>
                        <a:pt x="315" y="240"/>
                      </a:lnTo>
                      <a:lnTo>
                        <a:pt x="316" y="241"/>
                      </a:lnTo>
                      <a:lnTo>
                        <a:pt x="317" y="240"/>
                      </a:lnTo>
                      <a:lnTo>
                        <a:pt x="318" y="241"/>
                      </a:lnTo>
                      <a:lnTo>
                        <a:pt x="319" y="241"/>
                      </a:lnTo>
                      <a:lnTo>
                        <a:pt x="321" y="241"/>
                      </a:lnTo>
                      <a:lnTo>
                        <a:pt x="322" y="241"/>
                      </a:lnTo>
                      <a:lnTo>
                        <a:pt x="323" y="241"/>
                      </a:lnTo>
                      <a:lnTo>
                        <a:pt x="324" y="241"/>
                      </a:lnTo>
                      <a:lnTo>
                        <a:pt x="326" y="241"/>
                      </a:lnTo>
                      <a:lnTo>
                        <a:pt x="327" y="241"/>
                      </a:lnTo>
                      <a:lnTo>
                        <a:pt x="328" y="241"/>
                      </a:lnTo>
                      <a:lnTo>
                        <a:pt x="329" y="241"/>
                      </a:lnTo>
                      <a:lnTo>
                        <a:pt x="331" y="241"/>
                      </a:lnTo>
                      <a:lnTo>
                        <a:pt x="332" y="241"/>
                      </a:lnTo>
                      <a:lnTo>
                        <a:pt x="333" y="241"/>
                      </a:lnTo>
                      <a:lnTo>
                        <a:pt x="334" y="241"/>
                      </a:lnTo>
                      <a:lnTo>
                        <a:pt x="336" y="241"/>
                      </a:lnTo>
                      <a:lnTo>
                        <a:pt x="336" y="241"/>
                      </a:lnTo>
                      <a:lnTo>
                        <a:pt x="336" y="241"/>
                      </a:lnTo>
                      <a:lnTo>
                        <a:pt x="337" y="241"/>
                      </a:lnTo>
                      <a:lnTo>
                        <a:pt x="339" y="241"/>
                      </a:lnTo>
                      <a:lnTo>
                        <a:pt x="340" y="241"/>
                      </a:lnTo>
                      <a:lnTo>
                        <a:pt x="341" y="241"/>
                      </a:lnTo>
                      <a:lnTo>
                        <a:pt x="343" y="241"/>
                      </a:lnTo>
                      <a:lnTo>
                        <a:pt x="343" y="241"/>
                      </a:lnTo>
                      <a:lnTo>
                        <a:pt x="343" y="241"/>
                      </a:lnTo>
                      <a:lnTo>
                        <a:pt x="345" y="241"/>
                      </a:lnTo>
                      <a:lnTo>
                        <a:pt x="345" y="241"/>
                      </a:lnTo>
                      <a:lnTo>
                        <a:pt x="345" y="241"/>
                      </a:lnTo>
                      <a:lnTo>
                        <a:pt x="347" y="241"/>
                      </a:lnTo>
                      <a:lnTo>
                        <a:pt x="348" y="241"/>
                      </a:lnTo>
                      <a:lnTo>
                        <a:pt x="350" y="241"/>
                      </a:lnTo>
                      <a:lnTo>
                        <a:pt x="351" y="240"/>
                      </a:lnTo>
                      <a:lnTo>
                        <a:pt x="352" y="240"/>
                      </a:lnTo>
                      <a:lnTo>
                        <a:pt x="353" y="239"/>
                      </a:lnTo>
                      <a:lnTo>
                        <a:pt x="355" y="238"/>
                      </a:lnTo>
                      <a:lnTo>
                        <a:pt x="356" y="238"/>
                      </a:lnTo>
                      <a:lnTo>
                        <a:pt x="357" y="237"/>
                      </a:lnTo>
                      <a:lnTo>
                        <a:pt x="358" y="237"/>
                      </a:lnTo>
                      <a:lnTo>
                        <a:pt x="359" y="237"/>
                      </a:lnTo>
                      <a:lnTo>
                        <a:pt x="360" y="236"/>
                      </a:lnTo>
                      <a:lnTo>
                        <a:pt x="361" y="236"/>
                      </a:lnTo>
                      <a:lnTo>
                        <a:pt x="362" y="235"/>
                      </a:lnTo>
                      <a:lnTo>
                        <a:pt x="363" y="234"/>
                      </a:lnTo>
                      <a:lnTo>
                        <a:pt x="364" y="235"/>
                      </a:lnTo>
                      <a:lnTo>
                        <a:pt x="365" y="234"/>
                      </a:lnTo>
                      <a:lnTo>
                        <a:pt x="367" y="235"/>
                      </a:lnTo>
                      <a:lnTo>
                        <a:pt x="367" y="235"/>
                      </a:lnTo>
                      <a:lnTo>
                        <a:pt x="367" y="235"/>
                      </a:lnTo>
                      <a:lnTo>
                        <a:pt x="369" y="236"/>
                      </a:lnTo>
                      <a:lnTo>
                        <a:pt x="370" y="237"/>
                      </a:lnTo>
                      <a:lnTo>
                        <a:pt x="371" y="237"/>
                      </a:lnTo>
                      <a:lnTo>
                        <a:pt x="373" y="237"/>
                      </a:lnTo>
                      <a:lnTo>
                        <a:pt x="374" y="239"/>
                      </a:lnTo>
                      <a:lnTo>
                        <a:pt x="376" y="239"/>
                      </a:lnTo>
                      <a:lnTo>
                        <a:pt x="377" y="240"/>
                      </a:lnTo>
                      <a:lnTo>
                        <a:pt x="379" y="241"/>
                      </a:lnTo>
                      <a:lnTo>
                        <a:pt x="380" y="241"/>
                      </a:lnTo>
                      <a:lnTo>
                        <a:pt x="381" y="241"/>
                      </a:lnTo>
                      <a:lnTo>
                        <a:pt x="382" y="241"/>
                      </a:lnTo>
                      <a:lnTo>
                        <a:pt x="384" y="241"/>
                      </a:lnTo>
                      <a:lnTo>
                        <a:pt x="385" y="241"/>
                      </a:lnTo>
                      <a:lnTo>
                        <a:pt x="387" y="241"/>
                      </a:lnTo>
                      <a:lnTo>
                        <a:pt x="388" y="241"/>
                      </a:lnTo>
                      <a:lnTo>
                        <a:pt x="390" y="241"/>
                      </a:lnTo>
                      <a:lnTo>
                        <a:pt x="392" y="241"/>
                      </a:lnTo>
                      <a:lnTo>
                        <a:pt x="392" y="241"/>
                      </a:lnTo>
                      <a:lnTo>
                        <a:pt x="392" y="241"/>
                      </a:lnTo>
                      <a:lnTo>
                        <a:pt x="395" y="241"/>
                      </a:lnTo>
                      <a:lnTo>
                        <a:pt x="395" y="241"/>
                      </a:lnTo>
                      <a:lnTo>
                        <a:pt x="395" y="241"/>
                      </a:lnTo>
                      <a:lnTo>
                        <a:pt x="397" y="240"/>
                      </a:lnTo>
                      <a:lnTo>
                        <a:pt x="399" y="238"/>
                      </a:lnTo>
                      <a:lnTo>
                        <a:pt x="400" y="238"/>
                      </a:lnTo>
                      <a:lnTo>
                        <a:pt x="401" y="238"/>
                      </a:lnTo>
                      <a:lnTo>
                        <a:pt x="402" y="236"/>
                      </a:lnTo>
                      <a:lnTo>
                        <a:pt x="403" y="237"/>
                      </a:lnTo>
                      <a:lnTo>
                        <a:pt x="404" y="234"/>
                      </a:lnTo>
                      <a:lnTo>
                        <a:pt x="405" y="236"/>
                      </a:lnTo>
                      <a:lnTo>
                        <a:pt x="406" y="235"/>
                      </a:lnTo>
                      <a:lnTo>
                        <a:pt x="408" y="236"/>
                      </a:lnTo>
                      <a:lnTo>
                        <a:pt x="409" y="237"/>
                      </a:lnTo>
                      <a:lnTo>
                        <a:pt x="410" y="234"/>
                      </a:lnTo>
                      <a:lnTo>
                        <a:pt x="411" y="236"/>
                      </a:lnTo>
                      <a:lnTo>
                        <a:pt x="412" y="236"/>
                      </a:lnTo>
                      <a:lnTo>
                        <a:pt x="413" y="237"/>
                      </a:lnTo>
                      <a:lnTo>
                        <a:pt x="414" y="235"/>
                      </a:lnTo>
                      <a:lnTo>
                        <a:pt x="416" y="235"/>
                      </a:lnTo>
                      <a:lnTo>
                        <a:pt x="416" y="235"/>
                      </a:lnTo>
                      <a:lnTo>
                        <a:pt x="416" y="237"/>
                      </a:lnTo>
                      <a:lnTo>
                        <a:pt x="417" y="237"/>
                      </a:lnTo>
                      <a:lnTo>
                        <a:pt x="419" y="236"/>
                      </a:lnTo>
                      <a:lnTo>
                        <a:pt x="420" y="236"/>
                      </a:lnTo>
                      <a:lnTo>
                        <a:pt x="422" y="235"/>
                      </a:lnTo>
                      <a:lnTo>
                        <a:pt x="423" y="237"/>
                      </a:lnTo>
                      <a:lnTo>
                        <a:pt x="424" y="236"/>
                      </a:lnTo>
                      <a:lnTo>
                        <a:pt x="426" y="237"/>
                      </a:lnTo>
                      <a:lnTo>
                        <a:pt x="427" y="237"/>
                      </a:lnTo>
                      <a:lnTo>
                        <a:pt x="429" y="239"/>
                      </a:lnTo>
                      <a:lnTo>
                        <a:pt x="431" y="238"/>
                      </a:lnTo>
                      <a:lnTo>
                        <a:pt x="432" y="240"/>
                      </a:lnTo>
                      <a:lnTo>
                        <a:pt x="434" y="240"/>
                      </a:lnTo>
                      <a:lnTo>
                        <a:pt x="436" y="240"/>
                      </a:lnTo>
                      <a:lnTo>
                        <a:pt x="437" y="240"/>
                      </a:lnTo>
                      <a:lnTo>
                        <a:pt x="437" y="240"/>
                      </a:lnTo>
                      <a:lnTo>
                        <a:pt x="438" y="240"/>
                      </a:lnTo>
                      <a:lnTo>
                        <a:pt x="440" y="239"/>
                      </a:lnTo>
                      <a:lnTo>
                        <a:pt x="441" y="238"/>
                      </a:lnTo>
                      <a:lnTo>
                        <a:pt x="442" y="238"/>
                      </a:lnTo>
                      <a:lnTo>
                        <a:pt x="443" y="239"/>
                      </a:lnTo>
                      <a:lnTo>
                        <a:pt x="444" y="239"/>
                      </a:lnTo>
                      <a:lnTo>
                        <a:pt x="445" y="240"/>
                      </a:lnTo>
                      <a:lnTo>
                        <a:pt x="446" y="239"/>
                      </a:lnTo>
                      <a:lnTo>
                        <a:pt x="447" y="239"/>
                      </a:lnTo>
                      <a:lnTo>
                        <a:pt x="448" y="238"/>
                      </a:lnTo>
                      <a:lnTo>
                        <a:pt x="449" y="239"/>
                      </a:lnTo>
                      <a:lnTo>
                        <a:pt x="450" y="239"/>
                      </a:lnTo>
                      <a:lnTo>
                        <a:pt x="451" y="240"/>
                      </a:lnTo>
                      <a:lnTo>
                        <a:pt x="453" y="240"/>
                      </a:lnTo>
                      <a:lnTo>
                        <a:pt x="453" y="240"/>
                      </a:lnTo>
                      <a:lnTo>
                        <a:pt x="453" y="240"/>
                      </a:lnTo>
                      <a:lnTo>
                        <a:pt x="455" y="240"/>
                      </a:lnTo>
                      <a:lnTo>
                        <a:pt x="457" y="240"/>
                      </a:lnTo>
                      <a:lnTo>
                        <a:pt x="458" y="240"/>
                      </a:lnTo>
                      <a:lnTo>
                        <a:pt x="459" y="240"/>
                      </a:lnTo>
                      <a:lnTo>
                        <a:pt x="461" y="240"/>
                      </a:lnTo>
                      <a:lnTo>
                        <a:pt x="462" y="240"/>
                      </a:lnTo>
                      <a:lnTo>
                        <a:pt x="463" y="240"/>
                      </a:lnTo>
                      <a:lnTo>
                        <a:pt x="464" y="240"/>
                      </a:lnTo>
                      <a:lnTo>
                        <a:pt x="465" y="240"/>
                      </a:lnTo>
                      <a:lnTo>
                        <a:pt x="466" y="240"/>
                      </a:lnTo>
                      <a:lnTo>
                        <a:pt x="468" y="241"/>
                      </a:lnTo>
                      <a:lnTo>
                        <a:pt x="469" y="240"/>
                      </a:lnTo>
                      <a:lnTo>
                        <a:pt x="471" y="241"/>
                      </a:lnTo>
                      <a:lnTo>
                        <a:pt x="472" y="241"/>
                      </a:lnTo>
                      <a:lnTo>
                        <a:pt x="474" y="241"/>
                      </a:lnTo>
                      <a:lnTo>
                        <a:pt x="475" y="241"/>
                      </a:lnTo>
                      <a:lnTo>
                        <a:pt x="478" y="241"/>
                      </a:lnTo>
                      <a:lnTo>
                        <a:pt x="480" y="241"/>
                      </a:lnTo>
                      <a:lnTo>
                        <a:pt x="482" y="241"/>
                      </a:lnTo>
                      <a:lnTo>
                        <a:pt x="485" y="241"/>
                      </a:lnTo>
                      <a:lnTo>
                        <a:pt x="487" y="241"/>
                      </a:lnTo>
                      <a:lnTo>
                        <a:pt x="489" y="241"/>
                      </a:lnTo>
                      <a:lnTo>
                        <a:pt x="490" y="241"/>
                      </a:lnTo>
                      <a:lnTo>
                        <a:pt x="492" y="241"/>
                      </a:lnTo>
                      <a:lnTo>
                        <a:pt x="495" y="241"/>
                      </a:lnTo>
                      <a:lnTo>
                        <a:pt x="497" y="241"/>
                      </a:lnTo>
                      <a:lnTo>
                        <a:pt x="498" y="241"/>
                      </a:lnTo>
                      <a:lnTo>
                        <a:pt x="499" y="241"/>
                      </a:lnTo>
                      <a:lnTo>
                        <a:pt x="502" y="241"/>
                      </a:lnTo>
                      <a:lnTo>
                        <a:pt x="503" y="241"/>
                      </a:lnTo>
                      <a:lnTo>
                        <a:pt x="505" y="241"/>
                      </a:lnTo>
                      <a:lnTo>
                        <a:pt x="506" y="241"/>
                      </a:lnTo>
                      <a:lnTo>
                        <a:pt x="508" y="240"/>
                      </a:lnTo>
                      <a:lnTo>
                        <a:pt x="510" y="238"/>
                      </a:lnTo>
                      <a:lnTo>
                        <a:pt x="511" y="238"/>
                      </a:lnTo>
                      <a:lnTo>
                        <a:pt x="513" y="238"/>
                      </a:lnTo>
                      <a:lnTo>
                        <a:pt x="515" y="238"/>
                      </a:lnTo>
                      <a:lnTo>
                        <a:pt x="517" y="238"/>
                      </a:lnTo>
                      <a:lnTo>
                        <a:pt x="519" y="239"/>
                      </a:lnTo>
                      <a:lnTo>
                        <a:pt x="520" y="240"/>
                      </a:lnTo>
                      <a:lnTo>
                        <a:pt x="522" y="240"/>
                      </a:lnTo>
                      <a:lnTo>
                        <a:pt x="523" y="240"/>
                      </a:lnTo>
                      <a:lnTo>
                        <a:pt x="524" y="240"/>
                      </a:lnTo>
                      <a:lnTo>
                        <a:pt x="526" y="241"/>
                      </a:lnTo>
                      <a:lnTo>
                        <a:pt x="527" y="241"/>
                      </a:lnTo>
                      <a:lnTo>
                        <a:pt x="529" y="241"/>
                      </a:lnTo>
                      <a:lnTo>
                        <a:pt x="531" y="241"/>
                      </a:lnTo>
                      <a:lnTo>
                        <a:pt x="533" y="241"/>
                      </a:lnTo>
                      <a:lnTo>
                        <a:pt x="536" y="241"/>
                      </a:lnTo>
                      <a:lnTo>
                        <a:pt x="538" y="241"/>
                      </a:lnTo>
                      <a:lnTo>
                        <a:pt x="540" y="241"/>
                      </a:lnTo>
                      <a:lnTo>
                        <a:pt x="542" y="241"/>
                      </a:lnTo>
                      <a:lnTo>
                        <a:pt x="544" y="241"/>
                      </a:lnTo>
                      <a:lnTo>
                        <a:pt x="546" y="241"/>
                      </a:lnTo>
                      <a:lnTo>
                        <a:pt x="548" y="241"/>
                      </a:lnTo>
                      <a:lnTo>
                        <a:pt x="551" y="241"/>
                      </a:lnTo>
                      <a:lnTo>
                        <a:pt x="551" y="241"/>
                      </a:lnTo>
                      <a:lnTo>
                        <a:pt x="551" y="241"/>
                      </a:lnTo>
                      <a:lnTo>
                        <a:pt x="552" y="241"/>
                      </a:lnTo>
                      <a:lnTo>
                        <a:pt x="553" y="241"/>
                      </a:lnTo>
                      <a:lnTo>
                        <a:pt x="555" y="241"/>
                      </a:lnTo>
                      <a:lnTo>
                        <a:pt x="556" y="241"/>
                      </a:lnTo>
                      <a:lnTo>
                        <a:pt x="558" y="241"/>
                      </a:lnTo>
                      <a:lnTo>
                        <a:pt x="558" y="241"/>
                      </a:lnTo>
                      <a:lnTo>
                        <a:pt x="558" y="241"/>
                      </a:lnTo>
                      <a:lnTo>
                        <a:pt x="560" y="241"/>
                      </a:lnTo>
                      <a:lnTo>
                        <a:pt x="560" y="241"/>
                      </a:lnTo>
                      <a:lnTo>
                        <a:pt x="560" y="241"/>
                      </a:lnTo>
                      <a:lnTo>
                        <a:pt x="561" y="241"/>
                      </a:lnTo>
                      <a:lnTo>
                        <a:pt x="562" y="241"/>
                      </a:lnTo>
                      <a:lnTo>
                        <a:pt x="563" y="241"/>
                      </a:lnTo>
                      <a:lnTo>
                        <a:pt x="564" y="241"/>
                      </a:lnTo>
                      <a:lnTo>
                        <a:pt x="565" y="241"/>
                      </a:lnTo>
                      <a:lnTo>
                        <a:pt x="566" y="241"/>
                      </a:lnTo>
                      <a:lnTo>
                        <a:pt x="568" y="241"/>
                      </a:lnTo>
                      <a:lnTo>
                        <a:pt x="568" y="241"/>
                      </a:lnTo>
                      <a:lnTo>
                        <a:pt x="568" y="241"/>
                      </a:lnTo>
                      <a:lnTo>
                        <a:pt x="569" y="241"/>
                      </a:lnTo>
                      <a:lnTo>
                        <a:pt x="571" y="241"/>
                      </a:lnTo>
                      <a:lnTo>
                        <a:pt x="572" y="241"/>
                      </a:lnTo>
                      <a:lnTo>
                        <a:pt x="573" y="241"/>
                      </a:lnTo>
                      <a:lnTo>
                        <a:pt x="574" y="241"/>
                      </a:lnTo>
                      <a:lnTo>
                        <a:pt x="575" y="241"/>
                      </a:lnTo>
                      <a:lnTo>
                        <a:pt x="577" y="241"/>
                      </a:lnTo>
                      <a:lnTo>
                        <a:pt x="578" y="241"/>
                      </a:lnTo>
                      <a:lnTo>
                        <a:pt x="579" y="241"/>
                      </a:lnTo>
                      <a:lnTo>
                        <a:pt x="580" y="241"/>
                      </a:lnTo>
                      <a:lnTo>
                        <a:pt x="581" y="241"/>
                      </a:lnTo>
                      <a:lnTo>
                        <a:pt x="583" y="241"/>
                      </a:lnTo>
                      <a:lnTo>
                        <a:pt x="584" y="241"/>
                      </a:lnTo>
                      <a:lnTo>
                        <a:pt x="585" y="241"/>
                      </a:lnTo>
                      <a:lnTo>
                        <a:pt x="587" y="241"/>
                      </a:lnTo>
                      <a:lnTo>
                        <a:pt x="589" y="241"/>
                      </a:lnTo>
                      <a:lnTo>
                        <a:pt x="590" y="241"/>
                      </a:lnTo>
                      <a:lnTo>
                        <a:pt x="592" y="241"/>
                      </a:lnTo>
                      <a:lnTo>
                        <a:pt x="594" y="241"/>
                      </a:lnTo>
                      <a:lnTo>
                        <a:pt x="594" y="241"/>
                      </a:lnTo>
                      <a:lnTo>
                        <a:pt x="594" y="241"/>
                      </a:lnTo>
                      <a:lnTo>
                        <a:pt x="596" y="241"/>
                      </a:lnTo>
                      <a:lnTo>
                        <a:pt x="597" y="241"/>
                      </a:lnTo>
                      <a:lnTo>
                        <a:pt x="599" y="241"/>
                      </a:lnTo>
                      <a:lnTo>
                        <a:pt x="599" y="241"/>
                      </a:lnTo>
                      <a:lnTo>
                        <a:pt x="599" y="241"/>
                      </a:lnTo>
                      <a:lnTo>
                        <a:pt x="600" y="241"/>
                      </a:lnTo>
                      <a:lnTo>
                        <a:pt x="601" y="241"/>
                      </a:lnTo>
                      <a:lnTo>
                        <a:pt x="602" y="241"/>
                      </a:lnTo>
                      <a:lnTo>
                        <a:pt x="603" y="241"/>
                      </a:lnTo>
                      <a:lnTo>
                        <a:pt x="604" y="241"/>
                      </a:lnTo>
                      <a:lnTo>
                        <a:pt x="605" y="241"/>
                      </a:lnTo>
                      <a:lnTo>
                        <a:pt x="606" y="241"/>
                      </a:lnTo>
                      <a:lnTo>
                        <a:pt x="606" y="241"/>
                      </a:lnTo>
                      <a:lnTo>
                        <a:pt x="608" y="241"/>
                      </a:lnTo>
                      <a:lnTo>
                        <a:pt x="608" y="241"/>
                      </a:lnTo>
                      <a:lnTo>
                        <a:pt x="608" y="241"/>
                      </a:lnTo>
                      <a:lnTo>
                        <a:pt x="610" y="241"/>
                      </a:lnTo>
                      <a:lnTo>
                        <a:pt x="610" y="241"/>
                      </a:lnTo>
                      <a:lnTo>
                        <a:pt x="610" y="241"/>
                      </a:lnTo>
                      <a:lnTo>
                        <a:pt x="612" y="241"/>
                      </a:lnTo>
                      <a:lnTo>
                        <a:pt x="613" y="241"/>
                      </a:lnTo>
                      <a:lnTo>
                        <a:pt x="614" y="241"/>
                      </a:lnTo>
                      <a:lnTo>
                        <a:pt x="616" y="241"/>
                      </a:lnTo>
                      <a:lnTo>
                        <a:pt x="617" y="241"/>
                      </a:lnTo>
                      <a:lnTo>
                        <a:pt x="618" y="241"/>
                      </a:lnTo>
                      <a:lnTo>
                        <a:pt x="620" y="241"/>
                      </a:lnTo>
                      <a:lnTo>
                        <a:pt x="621" y="241"/>
                      </a:lnTo>
                      <a:lnTo>
                        <a:pt x="622" y="241"/>
                      </a:lnTo>
                      <a:lnTo>
                        <a:pt x="623" y="241"/>
                      </a:lnTo>
                      <a:lnTo>
                        <a:pt x="625" y="241"/>
                      </a:lnTo>
                      <a:lnTo>
                        <a:pt x="627" y="241"/>
                      </a:lnTo>
                      <a:lnTo>
                        <a:pt x="629" y="241"/>
                      </a:lnTo>
                      <a:lnTo>
                        <a:pt x="631" y="241"/>
                      </a:lnTo>
                      <a:lnTo>
                        <a:pt x="632" y="241"/>
                      </a:lnTo>
                      <a:lnTo>
                        <a:pt x="634" y="241"/>
                      </a:lnTo>
                      <a:lnTo>
                        <a:pt x="636" y="241"/>
                      </a:lnTo>
                      <a:lnTo>
                        <a:pt x="638" y="241"/>
                      </a:lnTo>
                      <a:lnTo>
                        <a:pt x="640" y="241"/>
                      </a:lnTo>
                      <a:lnTo>
                        <a:pt x="641" y="241"/>
                      </a:lnTo>
                      <a:lnTo>
                        <a:pt x="643" y="241"/>
                      </a:lnTo>
                      <a:lnTo>
                        <a:pt x="646" y="241"/>
                      </a:lnTo>
                      <a:lnTo>
                        <a:pt x="648" y="241"/>
                      </a:lnTo>
                      <a:lnTo>
                        <a:pt x="650" y="241"/>
                      </a:lnTo>
                      <a:lnTo>
                        <a:pt x="652" y="241"/>
                      </a:lnTo>
                      <a:lnTo>
                        <a:pt x="653" y="241"/>
                      </a:lnTo>
                      <a:lnTo>
                        <a:pt x="655" y="240"/>
                      </a:lnTo>
                      <a:lnTo>
                        <a:pt x="656" y="240"/>
                      </a:lnTo>
                      <a:lnTo>
                        <a:pt x="658" y="240"/>
                      </a:lnTo>
                      <a:lnTo>
                        <a:pt x="660" y="240"/>
                      </a:lnTo>
                      <a:lnTo>
                        <a:pt x="662" y="240"/>
                      </a:lnTo>
                      <a:lnTo>
                        <a:pt x="663" y="241"/>
                      </a:lnTo>
                      <a:lnTo>
                        <a:pt x="665" y="241"/>
                      </a:lnTo>
                      <a:lnTo>
                        <a:pt x="666" y="241"/>
                      </a:lnTo>
                      <a:lnTo>
                        <a:pt x="669" y="241"/>
                      </a:lnTo>
                      <a:lnTo>
                        <a:pt x="671" y="241"/>
                      </a:lnTo>
                      <a:lnTo>
                        <a:pt x="672" y="241"/>
                      </a:lnTo>
                      <a:lnTo>
                        <a:pt x="674" y="241"/>
                      </a:lnTo>
                      <a:lnTo>
                        <a:pt x="676" y="241"/>
                      </a:lnTo>
                      <a:lnTo>
                        <a:pt x="679" y="241"/>
                      </a:lnTo>
                      <a:lnTo>
                        <a:pt x="681" y="240"/>
                      </a:lnTo>
                      <a:lnTo>
                        <a:pt x="682" y="240"/>
                      </a:lnTo>
                      <a:lnTo>
                        <a:pt x="684" y="240"/>
                      </a:lnTo>
                      <a:lnTo>
                        <a:pt x="686" y="238"/>
                      </a:lnTo>
                      <a:lnTo>
                        <a:pt x="686" y="238"/>
                      </a:lnTo>
                      <a:lnTo>
                        <a:pt x="686" y="236"/>
                      </a:lnTo>
                      <a:lnTo>
                        <a:pt x="688" y="230"/>
                      </a:lnTo>
                      <a:lnTo>
                        <a:pt x="690" y="218"/>
                      </a:lnTo>
                      <a:lnTo>
                        <a:pt x="692" y="204"/>
                      </a:lnTo>
                      <a:lnTo>
                        <a:pt x="694" y="202"/>
                      </a:lnTo>
                      <a:lnTo>
                        <a:pt x="696" y="198"/>
                      </a:lnTo>
                      <a:lnTo>
                        <a:pt x="698" y="188"/>
                      </a:lnTo>
                      <a:lnTo>
                        <a:pt x="699" y="182"/>
                      </a:lnTo>
                      <a:lnTo>
                        <a:pt x="701" y="179"/>
                      </a:lnTo>
                      <a:lnTo>
                        <a:pt x="702" y="171"/>
                      </a:lnTo>
                      <a:lnTo>
                        <a:pt x="704" y="160"/>
                      </a:lnTo>
                      <a:lnTo>
                        <a:pt x="706" y="158"/>
                      </a:lnTo>
                      <a:lnTo>
                        <a:pt x="707" y="156"/>
                      </a:lnTo>
                      <a:lnTo>
                        <a:pt x="709" y="142"/>
                      </a:lnTo>
                      <a:lnTo>
                        <a:pt x="711" y="129"/>
                      </a:lnTo>
                      <a:lnTo>
                        <a:pt x="712" y="125"/>
                      </a:lnTo>
                      <a:lnTo>
                        <a:pt x="713" y="118"/>
                      </a:lnTo>
                      <a:lnTo>
                        <a:pt x="715" y="109"/>
                      </a:lnTo>
                      <a:lnTo>
                        <a:pt x="715" y="109"/>
                      </a:lnTo>
                      <a:lnTo>
                        <a:pt x="715" y="104"/>
                      </a:lnTo>
                      <a:lnTo>
                        <a:pt x="718" y="78"/>
                      </a:lnTo>
                      <a:lnTo>
                        <a:pt x="718" y="78"/>
                      </a:lnTo>
                      <a:lnTo>
                        <a:pt x="718" y="74"/>
                      </a:lnTo>
                      <a:lnTo>
                        <a:pt x="720" y="48"/>
                      </a:lnTo>
                      <a:lnTo>
                        <a:pt x="721" y="36"/>
                      </a:lnTo>
                      <a:lnTo>
                        <a:pt x="723" y="10"/>
                      </a:lnTo>
                      <a:lnTo>
                        <a:pt x="724" y="0"/>
                      </a:lnTo>
                      <a:lnTo>
                        <a:pt x="726" y="12"/>
                      </a:lnTo>
                      <a:lnTo>
                        <a:pt x="728" y="11"/>
                      </a:lnTo>
                      <a:lnTo>
                        <a:pt x="729" y="25"/>
                      </a:lnTo>
                      <a:lnTo>
                        <a:pt x="731" y="46"/>
                      </a:lnTo>
                      <a:lnTo>
                        <a:pt x="731" y="46"/>
                      </a:lnTo>
                      <a:lnTo>
                        <a:pt x="731" y="51"/>
                      </a:lnTo>
                      <a:lnTo>
                        <a:pt x="733" y="48"/>
                      </a:lnTo>
                      <a:lnTo>
                        <a:pt x="734" y="37"/>
                      </a:lnTo>
                      <a:lnTo>
                        <a:pt x="736" y="55"/>
                      </a:lnTo>
                      <a:lnTo>
                        <a:pt x="737" y="67"/>
                      </a:lnTo>
                      <a:lnTo>
                        <a:pt x="739" y="78"/>
                      </a:lnTo>
                      <a:lnTo>
                        <a:pt x="740" y="71"/>
                      </a:lnTo>
                      <a:lnTo>
                        <a:pt x="741" y="83"/>
                      </a:lnTo>
                      <a:lnTo>
                        <a:pt x="742" y="84"/>
                      </a:lnTo>
                      <a:lnTo>
                        <a:pt x="743" y="97"/>
                      </a:lnTo>
                      <a:lnTo>
                        <a:pt x="744" y="106"/>
                      </a:lnTo>
                      <a:lnTo>
                        <a:pt x="745" y="106"/>
                      </a:lnTo>
                      <a:lnTo>
                        <a:pt x="746" y="120"/>
                      </a:lnTo>
                      <a:lnTo>
                        <a:pt x="747" y="123"/>
                      </a:lnTo>
                      <a:lnTo>
                        <a:pt x="748" y="127"/>
                      </a:lnTo>
                      <a:lnTo>
                        <a:pt x="749" y="134"/>
                      </a:lnTo>
                      <a:lnTo>
                        <a:pt x="750" y="127"/>
                      </a:lnTo>
                      <a:lnTo>
                        <a:pt x="751" y="141"/>
                      </a:lnTo>
                      <a:lnTo>
                        <a:pt x="753" y="162"/>
                      </a:lnTo>
                      <a:lnTo>
                        <a:pt x="753" y="162"/>
                      </a:lnTo>
                      <a:lnTo>
                        <a:pt x="753" y="163"/>
                      </a:lnTo>
                      <a:lnTo>
                        <a:pt x="754" y="157"/>
                      </a:lnTo>
                      <a:lnTo>
                        <a:pt x="755" y="158"/>
                      </a:lnTo>
                      <a:lnTo>
                        <a:pt x="756" y="169"/>
                      </a:lnTo>
                      <a:lnTo>
                        <a:pt x="758" y="175"/>
                      </a:lnTo>
                      <a:lnTo>
                        <a:pt x="759" y="172"/>
                      </a:lnTo>
                      <a:lnTo>
                        <a:pt x="760" y="171"/>
                      </a:lnTo>
                      <a:lnTo>
                        <a:pt x="762" y="174"/>
                      </a:lnTo>
                      <a:lnTo>
                        <a:pt x="763" y="172"/>
                      </a:lnTo>
                      <a:lnTo>
                        <a:pt x="764" y="174"/>
                      </a:lnTo>
                      <a:lnTo>
                        <a:pt x="765" y="177"/>
                      </a:lnTo>
                      <a:lnTo>
                        <a:pt x="766" y="178"/>
                      </a:lnTo>
                      <a:lnTo>
                        <a:pt x="767" y="182"/>
                      </a:lnTo>
                      <a:lnTo>
                        <a:pt x="769" y="177"/>
                      </a:lnTo>
                      <a:lnTo>
                        <a:pt x="770" y="174"/>
                      </a:lnTo>
                      <a:lnTo>
                        <a:pt x="771" y="169"/>
                      </a:lnTo>
                      <a:lnTo>
                        <a:pt x="772" y="163"/>
                      </a:lnTo>
                      <a:lnTo>
                        <a:pt x="774" y="168"/>
                      </a:lnTo>
                      <a:lnTo>
                        <a:pt x="776" y="186"/>
                      </a:lnTo>
                      <a:lnTo>
                        <a:pt x="778" y="189"/>
                      </a:lnTo>
                      <a:lnTo>
                        <a:pt x="779" y="188"/>
                      </a:lnTo>
                      <a:lnTo>
                        <a:pt x="781" y="190"/>
                      </a:lnTo>
                      <a:lnTo>
                        <a:pt x="783" y="194"/>
                      </a:lnTo>
                      <a:lnTo>
                        <a:pt x="784" y="198"/>
                      </a:lnTo>
                      <a:lnTo>
                        <a:pt x="785" y="200"/>
                      </a:lnTo>
                      <a:lnTo>
                        <a:pt x="787" y="203"/>
                      </a:lnTo>
                      <a:lnTo>
                        <a:pt x="789" y="201"/>
                      </a:lnTo>
                      <a:lnTo>
                        <a:pt x="791" y="204"/>
                      </a:lnTo>
                      <a:lnTo>
                        <a:pt x="792" y="211"/>
                      </a:lnTo>
                      <a:lnTo>
                        <a:pt x="795" y="218"/>
                      </a:lnTo>
                      <a:lnTo>
                        <a:pt x="796" y="218"/>
                      </a:lnTo>
                      <a:lnTo>
                        <a:pt x="798" y="225"/>
                      </a:lnTo>
                      <a:lnTo>
                        <a:pt x="800" y="227"/>
                      </a:lnTo>
                      <a:lnTo>
                        <a:pt x="802" y="232"/>
                      </a:lnTo>
                      <a:lnTo>
                        <a:pt x="803" y="233"/>
                      </a:lnTo>
                      <a:lnTo>
                        <a:pt x="805" y="234"/>
                      </a:lnTo>
                      <a:lnTo>
                        <a:pt x="807" y="235"/>
                      </a:lnTo>
                      <a:lnTo>
                        <a:pt x="808" y="238"/>
                      </a:lnTo>
                      <a:lnTo>
                        <a:pt x="810" y="240"/>
                      </a:lnTo>
                      <a:lnTo>
                        <a:pt x="811" y="240"/>
                      </a:lnTo>
                      <a:lnTo>
                        <a:pt x="813" y="241"/>
                      </a:lnTo>
                      <a:lnTo>
                        <a:pt x="814" y="241"/>
                      </a:lnTo>
                      <a:lnTo>
                        <a:pt x="815" y="241"/>
                      </a:lnTo>
                      <a:lnTo>
                        <a:pt x="817" y="241"/>
                      </a:lnTo>
                      <a:lnTo>
                        <a:pt x="818" y="241"/>
                      </a:lnTo>
                      <a:lnTo>
                        <a:pt x="819" y="241"/>
                      </a:lnTo>
                      <a:lnTo>
                        <a:pt x="820" y="241"/>
                      </a:lnTo>
                      <a:lnTo>
                        <a:pt x="821" y="241"/>
                      </a:lnTo>
                      <a:lnTo>
                        <a:pt x="823" y="241"/>
                      </a:lnTo>
                      <a:lnTo>
                        <a:pt x="824" y="240"/>
                      </a:lnTo>
                      <a:lnTo>
                        <a:pt x="825" y="240"/>
                      </a:lnTo>
                      <a:lnTo>
                        <a:pt x="827" y="240"/>
                      </a:lnTo>
                      <a:lnTo>
                        <a:pt x="829" y="240"/>
                      </a:lnTo>
                      <a:lnTo>
                        <a:pt x="830" y="240"/>
                      </a:lnTo>
                      <a:lnTo>
                        <a:pt x="831" y="240"/>
                      </a:lnTo>
                      <a:lnTo>
                        <a:pt x="832" y="240"/>
                      </a:lnTo>
                      <a:lnTo>
                        <a:pt x="833" y="240"/>
                      </a:lnTo>
                      <a:lnTo>
                        <a:pt x="835" y="240"/>
                      </a:lnTo>
                      <a:lnTo>
                        <a:pt x="836" y="240"/>
                      </a:lnTo>
                      <a:lnTo>
                        <a:pt x="837" y="240"/>
                      </a:lnTo>
                      <a:lnTo>
                        <a:pt x="839" y="240"/>
                      </a:lnTo>
                      <a:lnTo>
                        <a:pt x="840" y="240"/>
                      </a:lnTo>
                      <a:lnTo>
                        <a:pt x="842" y="240"/>
                      </a:lnTo>
                      <a:lnTo>
                        <a:pt x="844" y="240"/>
                      </a:lnTo>
                      <a:lnTo>
                        <a:pt x="845" y="240"/>
                      </a:lnTo>
                      <a:lnTo>
                        <a:pt x="847" y="240"/>
                      </a:lnTo>
                      <a:lnTo>
                        <a:pt x="847" y="240"/>
                      </a:lnTo>
                      <a:lnTo>
                        <a:pt x="847" y="241"/>
                      </a:lnTo>
                      <a:lnTo>
                        <a:pt x="849" y="240"/>
                      </a:lnTo>
                      <a:lnTo>
                        <a:pt x="851" y="241"/>
                      </a:lnTo>
                      <a:lnTo>
                        <a:pt x="853" y="241"/>
                      </a:lnTo>
                      <a:lnTo>
                        <a:pt x="854" y="241"/>
                      </a:lnTo>
                      <a:lnTo>
                        <a:pt x="856" y="241"/>
                      </a:lnTo>
                      <a:lnTo>
                        <a:pt x="857" y="241"/>
                      </a:lnTo>
                      <a:lnTo>
                        <a:pt x="858" y="241"/>
                      </a:lnTo>
                      <a:lnTo>
                        <a:pt x="859" y="241"/>
                      </a:lnTo>
                      <a:lnTo>
                        <a:pt x="860" y="241"/>
                      </a:lnTo>
                      <a:lnTo>
                        <a:pt x="861" y="241"/>
                      </a:lnTo>
                      <a:lnTo>
                        <a:pt x="863" y="241"/>
                      </a:lnTo>
                      <a:lnTo>
                        <a:pt x="864" y="241"/>
                      </a:lnTo>
                      <a:lnTo>
                        <a:pt x="866" y="241"/>
                      </a:lnTo>
                      <a:lnTo>
                        <a:pt x="868" y="241"/>
                      </a:lnTo>
                      <a:lnTo>
                        <a:pt x="870" y="241"/>
                      </a:lnTo>
                      <a:lnTo>
                        <a:pt x="871" y="241"/>
                      </a:lnTo>
                      <a:lnTo>
                        <a:pt x="873" y="241"/>
                      </a:lnTo>
                      <a:lnTo>
                        <a:pt x="874" y="241"/>
                      </a:lnTo>
                      <a:lnTo>
                        <a:pt x="876" y="241"/>
                      </a:lnTo>
                      <a:lnTo>
                        <a:pt x="878" y="241"/>
                      </a:lnTo>
                      <a:lnTo>
                        <a:pt x="880" y="241"/>
                      </a:lnTo>
                      <a:lnTo>
                        <a:pt x="881" y="241"/>
                      </a:lnTo>
                      <a:lnTo>
                        <a:pt x="883" y="241"/>
                      </a:lnTo>
                      <a:lnTo>
                        <a:pt x="884" y="241"/>
                      </a:lnTo>
                      <a:lnTo>
                        <a:pt x="885" y="241"/>
                      </a:lnTo>
                      <a:lnTo>
                        <a:pt x="886" y="241"/>
                      </a:lnTo>
                      <a:lnTo>
                        <a:pt x="887" y="241"/>
                      </a:lnTo>
                      <a:lnTo>
                        <a:pt x="889" y="241"/>
                      </a:lnTo>
                      <a:lnTo>
                        <a:pt x="890" y="241"/>
                      </a:lnTo>
                      <a:lnTo>
                        <a:pt x="892" y="241"/>
                      </a:lnTo>
                      <a:lnTo>
                        <a:pt x="893" y="241"/>
                      </a:lnTo>
                      <a:lnTo>
                        <a:pt x="893" y="241"/>
                      </a:lnTo>
                      <a:lnTo>
                        <a:pt x="895" y="241"/>
                      </a:lnTo>
                      <a:lnTo>
                        <a:pt x="897" y="241"/>
                      </a:lnTo>
                      <a:lnTo>
                        <a:pt x="897" y="241"/>
                      </a:lnTo>
                      <a:lnTo>
                        <a:pt x="897" y="241"/>
                      </a:lnTo>
                      <a:lnTo>
                        <a:pt x="899" y="240"/>
                      </a:lnTo>
                      <a:lnTo>
                        <a:pt x="899" y="240"/>
                      </a:lnTo>
                      <a:lnTo>
                        <a:pt x="899" y="240"/>
                      </a:lnTo>
                      <a:lnTo>
                        <a:pt x="901" y="240"/>
                      </a:lnTo>
                      <a:lnTo>
                        <a:pt x="904" y="240"/>
                      </a:lnTo>
                      <a:lnTo>
                        <a:pt x="905" y="240"/>
                      </a:lnTo>
                      <a:lnTo>
                        <a:pt x="905" y="239"/>
                      </a:lnTo>
                      <a:lnTo>
                        <a:pt x="907" y="240"/>
                      </a:lnTo>
                      <a:lnTo>
                        <a:pt x="910" y="240"/>
                      </a:lnTo>
                      <a:lnTo>
                        <a:pt x="911" y="240"/>
                      </a:lnTo>
                      <a:lnTo>
                        <a:pt x="913" y="241"/>
                      </a:lnTo>
                      <a:lnTo>
                        <a:pt x="915" y="241"/>
                      </a:lnTo>
                      <a:lnTo>
                        <a:pt x="916" y="241"/>
                      </a:lnTo>
                      <a:lnTo>
                        <a:pt x="917" y="241"/>
                      </a:lnTo>
                      <a:lnTo>
                        <a:pt x="919" y="241"/>
                      </a:lnTo>
                      <a:lnTo>
                        <a:pt x="921" y="241"/>
                      </a:lnTo>
                      <a:lnTo>
                        <a:pt x="923" y="241"/>
                      </a:lnTo>
                      <a:lnTo>
                        <a:pt x="925" y="241"/>
                      </a:lnTo>
                      <a:lnTo>
                        <a:pt x="927" y="241"/>
                      </a:lnTo>
                      <a:lnTo>
                        <a:pt x="929" y="241"/>
                      </a:lnTo>
                      <a:lnTo>
                        <a:pt x="931" y="241"/>
                      </a:lnTo>
                      <a:lnTo>
                        <a:pt x="933" y="241"/>
                      </a:lnTo>
                      <a:lnTo>
                        <a:pt x="936" y="241"/>
                      </a:lnTo>
                      <a:lnTo>
                        <a:pt x="937" y="241"/>
                      </a:lnTo>
                      <a:lnTo>
                        <a:pt x="937" y="241"/>
                      </a:lnTo>
                      <a:lnTo>
                        <a:pt x="939" y="241"/>
                      </a:lnTo>
                      <a:lnTo>
                        <a:pt x="941" y="241"/>
                      </a:lnTo>
                      <a:lnTo>
                        <a:pt x="942" y="240"/>
                      </a:lnTo>
                      <a:lnTo>
                        <a:pt x="944" y="240"/>
                      </a:lnTo>
                      <a:lnTo>
                        <a:pt x="946" y="240"/>
                      </a:lnTo>
                      <a:lnTo>
                        <a:pt x="947" y="240"/>
                      </a:lnTo>
                      <a:lnTo>
                        <a:pt x="948" y="241"/>
                      </a:lnTo>
                      <a:lnTo>
                        <a:pt x="949" y="241"/>
                      </a:lnTo>
                      <a:lnTo>
                        <a:pt x="951" y="241"/>
                      </a:lnTo>
                      <a:lnTo>
                        <a:pt x="952" y="240"/>
                      </a:lnTo>
                      <a:lnTo>
                        <a:pt x="953" y="241"/>
                      </a:lnTo>
                      <a:lnTo>
                        <a:pt x="955" y="241"/>
                      </a:lnTo>
                      <a:lnTo>
                        <a:pt x="956" y="241"/>
                      </a:lnTo>
                      <a:lnTo>
                        <a:pt x="957" y="241"/>
                      </a:lnTo>
                      <a:lnTo>
                        <a:pt x="958" y="241"/>
                      </a:lnTo>
                      <a:lnTo>
                        <a:pt x="960" y="241"/>
                      </a:lnTo>
                      <a:lnTo>
                        <a:pt x="962" y="241"/>
                      </a:lnTo>
                      <a:lnTo>
                        <a:pt x="963" y="241"/>
                      </a:lnTo>
                      <a:lnTo>
                        <a:pt x="964" y="241"/>
                      </a:lnTo>
                      <a:lnTo>
                        <a:pt x="966" y="241"/>
                      </a:lnTo>
                      <a:lnTo>
                        <a:pt x="967" y="241"/>
                      </a:lnTo>
                      <a:lnTo>
                        <a:pt x="969" y="241"/>
                      </a:lnTo>
                      <a:lnTo>
                        <a:pt x="971" y="241"/>
                      </a:lnTo>
                      <a:lnTo>
                        <a:pt x="973" y="241"/>
                      </a:lnTo>
                      <a:lnTo>
                        <a:pt x="975" y="241"/>
                      </a:lnTo>
                      <a:lnTo>
                        <a:pt x="977" y="241"/>
                      </a:lnTo>
                      <a:lnTo>
                        <a:pt x="979" y="241"/>
                      </a:lnTo>
                      <a:lnTo>
                        <a:pt x="981" y="241"/>
                      </a:lnTo>
                      <a:lnTo>
                        <a:pt x="982" y="241"/>
                      </a:lnTo>
                      <a:lnTo>
                        <a:pt x="985" y="241"/>
                      </a:lnTo>
                      <a:lnTo>
                        <a:pt x="986" y="241"/>
                      </a:lnTo>
                      <a:lnTo>
                        <a:pt x="987" y="241"/>
                      </a:lnTo>
                      <a:lnTo>
                        <a:pt x="989" y="241"/>
                      </a:lnTo>
                      <a:lnTo>
                        <a:pt x="991" y="240"/>
                      </a:lnTo>
                      <a:lnTo>
                        <a:pt x="992" y="239"/>
                      </a:lnTo>
                      <a:lnTo>
                        <a:pt x="994" y="233"/>
                      </a:lnTo>
                      <a:lnTo>
                        <a:pt x="996" y="228"/>
                      </a:lnTo>
                      <a:lnTo>
                        <a:pt x="996" y="228"/>
                      </a:lnTo>
                      <a:lnTo>
                        <a:pt x="996" y="225"/>
                      </a:lnTo>
                      <a:lnTo>
                        <a:pt x="997" y="219"/>
                      </a:lnTo>
                      <a:lnTo>
                        <a:pt x="999" y="208"/>
                      </a:lnTo>
                      <a:lnTo>
                        <a:pt x="1000" y="185"/>
                      </a:lnTo>
                      <a:lnTo>
                        <a:pt x="1002" y="175"/>
                      </a:lnTo>
                      <a:lnTo>
                        <a:pt x="1003" y="171"/>
                      </a:lnTo>
                      <a:lnTo>
                        <a:pt x="1005" y="175"/>
                      </a:lnTo>
                      <a:lnTo>
                        <a:pt x="1007" y="184"/>
                      </a:lnTo>
                      <a:lnTo>
                        <a:pt x="1007" y="184"/>
                      </a:lnTo>
                      <a:lnTo>
                        <a:pt x="1007" y="192"/>
                      </a:lnTo>
                      <a:lnTo>
                        <a:pt x="1009" y="203"/>
                      </a:lnTo>
                      <a:lnTo>
                        <a:pt x="1010" y="208"/>
                      </a:lnTo>
                      <a:lnTo>
                        <a:pt x="1012" y="218"/>
                      </a:lnTo>
                      <a:lnTo>
                        <a:pt x="1014" y="228"/>
                      </a:lnTo>
                      <a:lnTo>
                        <a:pt x="1015" y="232"/>
                      </a:lnTo>
                      <a:lnTo>
                        <a:pt x="1016" y="235"/>
                      </a:lnTo>
                      <a:lnTo>
                        <a:pt x="1017" y="236"/>
                      </a:lnTo>
                      <a:lnTo>
                        <a:pt x="1019" y="239"/>
                      </a:lnTo>
                      <a:lnTo>
                        <a:pt x="1020" y="240"/>
                      </a:lnTo>
                      <a:lnTo>
                        <a:pt x="1021" y="240"/>
                      </a:lnTo>
                      <a:lnTo>
                        <a:pt x="1022" y="240"/>
                      </a:lnTo>
                      <a:lnTo>
                        <a:pt x="1023" y="240"/>
                      </a:lnTo>
                      <a:lnTo>
                        <a:pt x="1024" y="239"/>
                      </a:lnTo>
                      <a:lnTo>
                        <a:pt x="1025" y="239"/>
                      </a:lnTo>
                      <a:lnTo>
                        <a:pt x="1026" y="239"/>
                      </a:lnTo>
                      <a:lnTo>
                        <a:pt x="1027" y="238"/>
                      </a:lnTo>
                      <a:lnTo>
                        <a:pt x="1029" y="237"/>
                      </a:lnTo>
                      <a:lnTo>
                        <a:pt x="1031" y="236"/>
                      </a:lnTo>
                      <a:lnTo>
                        <a:pt x="1032" y="235"/>
                      </a:lnTo>
                      <a:lnTo>
                        <a:pt x="1033" y="234"/>
                      </a:lnTo>
                      <a:lnTo>
                        <a:pt x="1035" y="234"/>
                      </a:lnTo>
                      <a:lnTo>
                        <a:pt x="1036" y="234"/>
                      </a:lnTo>
                      <a:lnTo>
                        <a:pt x="1038" y="235"/>
                      </a:lnTo>
                      <a:lnTo>
                        <a:pt x="1040" y="234"/>
                      </a:lnTo>
                      <a:lnTo>
                        <a:pt x="1041" y="234"/>
                      </a:lnTo>
                      <a:lnTo>
                        <a:pt x="1043" y="236"/>
                      </a:lnTo>
                      <a:lnTo>
                        <a:pt x="1044" y="236"/>
                      </a:lnTo>
                      <a:lnTo>
                        <a:pt x="1045" y="237"/>
                      </a:lnTo>
                      <a:lnTo>
                        <a:pt x="1046" y="237"/>
                      </a:lnTo>
                      <a:lnTo>
                        <a:pt x="1047" y="238"/>
                      </a:lnTo>
                      <a:lnTo>
                        <a:pt x="1048" y="238"/>
                      </a:lnTo>
                      <a:lnTo>
                        <a:pt x="1049" y="239"/>
                      </a:lnTo>
                      <a:lnTo>
                        <a:pt x="1051" y="239"/>
                      </a:lnTo>
                      <a:lnTo>
                        <a:pt x="1051" y="239"/>
                      </a:lnTo>
                      <a:lnTo>
                        <a:pt x="1051" y="240"/>
                      </a:lnTo>
                      <a:lnTo>
                        <a:pt x="1053" y="240"/>
                      </a:lnTo>
                      <a:lnTo>
                        <a:pt x="1054" y="240"/>
                      </a:lnTo>
                      <a:lnTo>
                        <a:pt x="1056" y="241"/>
                      </a:lnTo>
                      <a:lnTo>
                        <a:pt x="1058" y="241"/>
                      </a:lnTo>
                      <a:lnTo>
                        <a:pt x="1059" y="241"/>
                      </a:lnTo>
                      <a:lnTo>
                        <a:pt x="1061" y="241"/>
                      </a:lnTo>
                      <a:lnTo>
                        <a:pt x="1062" y="241"/>
                      </a:lnTo>
                      <a:lnTo>
                        <a:pt x="1064" y="241"/>
                      </a:lnTo>
                      <a:lnTo>
                        <a:pt x="1065" y="241"/>
                      </a:lnTo>
                      <a:lnTo>
                        <a:pt x="1067" y="241"/>
                      </a:lnTo>
                      <a:lnTo>
                        <a:pt x="1068" y="241"/>
                      </a:lnTo>
                      <a:lnTo>
                        <a:pt x="1069" y="241"/>
                      </a:lnTo>
                      <a:lnTo>
                        <a:pt x="1070" y="241"/>
                      </a:lnTo>
                      <a:lnTo>
                        <a:pt x="1072" y="241"/>
                      </a:lnTo>
                      <a:lnTo>
                        <a:pt x="1074" y="241"/>
                      </a:lnTo>
                      <a:lnTo>
                        <a:pt x="1075" y="241"/>
                      </a:lnTo>
                      <a:lnTo>
                        <a:pt x="1077" y="241"/>
                      </a:lnTo>
                      <a:lnTo>
                        <a:pt x="1078" y="241"/>
                      </a:lnTo>
                      <a:lnTo>
                        <a:pt x="1080" y="241"/>
                      </a:lnTo>
                      <a:lnTo>
                        <a:pt x="1081" y="241"/>
                      </a:lnTo>
                      <a:lnTo>
                        <a:pt x="1083" y="241"/>
                      </a:lnTo>
                      <a:lnTo>
                        <a:pt x="1084" y="240"/>
                      </a:lnTo>
                      <a:lnTo>
                        <a:pt x="1085" y="240"/>
                      </a:lnTo>
                      <a:lnTo>
                        <a:pt x="1086" y="240"/>
                      </a:lnTo>
                      <a:lnTo>
                        <a:pt x="1088" y="240"/>
                      </a:lnTo>
                      <a:lnTo>
                        <a:pt x="1090" y="240"/>
                      </a:lnTo>
                      <a:lnTo>
                        <a:pt x="1092" y="240"/>
                      </a:lnTo>
                      <a:lnTo>
                        <a:pt x="1094" y="239"/>
                      </a:lnTo>
                      <a:lnTo>
                        <a:pt x="1095" y="240"/>
                      </a:lnTo>
                      <a:lnTo>
                        <a:pt x="1097" y="240"/>
                      </a:lnTo>
                      <a:lnTo>
                        <a:pt x="1099" y="241"/>
                      </a:lnTo>
                      <a:lnTo>
                        <a:pt x="1101" y="241"/>
                      </a:lnTo>
                      <a:lnTo>
                        <a:pt x="1103" y="241"/>
                      </a:lnTo>
                      <a:lnTo>
                        <a:pt x="1105" y="241"/>
                      </a:lnTo>
                      <a:lnTo>
                        <a:pt x="1106" y="241"/>
                      </a:lnTo>
                      <a:lnTo>
                        <a:pt x="1108" y="241"/>
                      </a:lnTo>
                      <a:lnTo>
                        <a:pt x="1110" y="241"/>
                      </a:lnTo>
                      <a:lnTo>
                        <a:pt x="1112" y="241"/>
                      </a:lnTo>
                      <a:lnTo>
                        <a:pt x="1113" y="241"/>
                      </a:lnTo>
                      <a:lnTo>
                        <a:pt x="1114" y="241"/>
                      </a:lnTo>
                      <a:lnTo>
                        <a:pt x="1117" y="241"/>
                      </a:lnTo>
                      <a:lnTo>
                        <a:pt x="1119" y="241"/>
                      </a:lnTo>
                      <a:lnTo>
                        <a:pt x="1119" y="241"/>
                      </a:lnTo>
                      <a:lnTo>
                        <a:pt x="1119" y="241"/>
                      </a:lnTo>
                      <a:lnTo>
                        <a:pt x="1122" y="241"/>
                      </a:lnTo>
                      <a:lnTo>
                        <a:pt x="1124" y="241"/>
                      </a:lnTo>
                      <a:lnTo>
                        <a:pt x="1126" y="241"/>
                      </a:lnTo>
                      <a:lnTo>
                        <a:pt x="1128" y="241"/>
                      </a:lnTo>
                      <a:lnTo>
                        <a:pt x="1130" y="241"/>
                      </a:lnTo>
                      <a:lnTo>
                        <a:pt x="1132" y="241"/>
                      </a:lnTo>
                      <a:lnTo>
                        <a:pt x="1133" y="241"/>
                      </a:lnTo>
                      <a:lnTo>
                        <a:pt x="1135" y="241"/>
                      </a:lnTo>
                      <a:lnTo>
                        <a:pt x="1136" y="241"/>
                      </a:lnTo>
                      <a:lnTo>
                        <a:pt x="1137" y="241"/>
                      </a:lnTo>
                      <a:lnTo>
                        <a:pt x="1139" y="241"/>
                      </a:lnTo>
                      <a:lnTo>
                        <a:pt x="1140" y="241"/>
                      </a:lnTo>
                      <a:lnTo>
                        <a:pt x="1142" y="241"/>
                      </a:lnTo>
                      <a:lnTo>
                        <a:pt x="1143" y="241"/>
                      </a:lnTo>
                      <a:lnTo>
                        <a:pt x="1145" y="241"/>
                      </a:lnTo>
                      <a:lnTo>
                        <a:pt x="1147" y="241"/>
                      </a:lnTo>
                      <a:lnTo>
                        <a:pt x="1149" y="241"/>
                      </a:lnTo>
                      <a:lnTo>
                        <a:pt x="1150" y="241"/>
                      </a:lnTo>
                      <a:lnTo>
                        <a:pt x="1152" y="241"/>
                      </a:lnTo>
                      <a:lnTo>
                        <a:pt x="1154" y="241"/>
                      </a:lnTo>
                      <a:lnTo>
                        <a:pt x="1155" y="241"/>
                      </a:lnTo>
                      <a:lnTo>
                        <a:pt x="1156" y="241"/>
                      </a:lnTo>
                      <a:lnTo>
                        <a:pt x="1157" y="241"/>
                      </a:lnTo>
                      <a:lnTo>
                        <a:pt x="1158" y="241"/>
                      </a:lnTo>
                      <a:lnTo>
                        <a:pt x="1160" y="241"/>
                      </a:lnTo>
                      <a:lnTo>
                        <a:pt x="1161" y="241"/>
                      </a:lnTo>
                      <a:lnTo>
                        <a:pt x="1162" y="241"/>
                      </a:lnTo>
                      <a:lnTo>
                        <a:pt x="1162" y="241"/>
                      </a:lnTo>
                      <a:lnTo>
                        <a:pt x="1163" y="241"/>
                      </a:lnTo>
                      <a:lnTo>
                        <a:pt x="1165" y="241"/>
                      </a:lnTo>
                      <a:lnTo>
                        <a:pt x="1166" y="241"/>
                      </a:lnTo>
                      <a:lnTo>
                        <a:pt x="1166" y="241"/>
                      </a:lnTo>
                      <a:lnTo>
                        <a:pt x="1168" y="241"/>
                      </a:lnTo>
                      <a:lnTo>
                        <a:pt x="1169" y="241"/>
                      </a:lnTo>
                      <a:lnTo>
                        <a:pt x="1170" y="241"/>
                      </a:lnTo>
                      <a:lnTo>
                        <a:pt x="1170" y="241"/>
                      </a:lnTo>
                      <a:lnTo>
                        <a:pt x="1171" y="241"/>
                      </a:lnTo>
                      <a:lnTo>
                        <a:pt x="1172" y="241"/>
                      </a:lnTo>
                      <a:lnTo>
                        <a:pt x="1173" y="241"/>
                      </a:lnTo>
                      <a:lnTo>
                        <a:pt x="1174" y="241"/>
                      </a:lnTo>
                      <a:lnTo>
                        <a:pt x="1175" y="241"/>
                      </a:lnTo>
                      <a:lnTo>
                        <a:pt x="1176" y="241"/>
                      </a:lnTo>
                      <a:lnTo>
                        <a:pt x="1177" y="241"/>
                      </a:lnTo>
                      <a:lnTo>
                        <a:pt x="1178" y="241"/>
                      </a:lnTo>
                      <a:lnTo>
                        <a:pt x="1179" y="241"/>
                      </a:lnTo>
                      <a:lnTo>
                        <a:pt x="1180" y="241"/>
                      </a:lnTo>
                      <a:lnTo>
                        <a:pt x="1180" y="241"/>
                      </a:lnTo>
                      <a:lnTo>
                        <a:pt x="1182" y="241"/>
                      </a:lnTo>
                      <a:lnTo>
                        <a:pt x="1183" y="241"/>
                      </a:lnTo>
                      <a:lnTo>
                        <a:pt x="1184" y="241"/>
                      </a:lnTo>
                      <a:lnTo>
                        <a:pt x="1185" y="241"/>
                      </a:lnTo>
                      <a:lnTo>
                        <a:pt x="1185" y="241"/>
                      </a:lnTo>
                      <a:lnTo>
                        <a:pt x="1186" y="241"/>
                      </a:lnTo>
                      <a:lnTo>
                        <a:pt x="1187" y="241"/>
                      </a:lnTo>
                      <a:lnTo>
                        <a:pt x="1188" y="241"/>
                      </a:lnTo>
                      <a:lnTo>
                        <a:pt x="1189" y="240"/>
                      </a:lnTo>
                      <a:lnTo>
                        <a:pt x="1190" y="240"/>
                      </a:lnTo>
                      <a:lnTo>
                        <a:pt x="1191" y="239"/>
                      </a:lnTo>
                      <a:lnTo>
                        <a:pt x="1192" y="239"/>
                      </a:lnTo>
                      <a:lnTo>
                        <a:pt x="1193" y="238"/>
                      </a:lnTo>
                      <a:lnTo>
                        <a:pt x="1195" y="235"/>
                      </a:lnTo>
                      <a:lnTo>
                        <a:pt x="1195" y="235"/>
                      </a:lnTo>
                      <a:lnTo>
                        <a:pt x="1195" y="235"/>
                      </a:lnTo>
                      <a:lnTo>
                        <a:pt x="1196" y="236"/>
                      </a:lnTo>
                      <a:lnTo>
                        <a:pt x="1197" y="236"/>
                      </a:lnTo>
                      <a:lnTo>
                        <a:pt x="1198" y="235"/>
                      </a:lnTo>
                      <a:lnTo>
                        <a:pt x="1199" y="235"/>
                      </a:lnTo>
                      <a:lnTo>
                        <a:pt x="1199" y="234"/>
                      </a:lnTo>
                      <a:lnTo>
                        <a:pt x="1200" y="233"/>
                      </a:lnTo>
                      <a:lnTo>
                        <a:pt x="1201" y="234"/>
                      </a:lnTo>
                      <a:lnTo>
                        <a:pt x="1202" y="232"/>
                      </a:lnTo>
                      <a:lnTo>
                        <a:pt x="1203" y="233"/>
                      </a:lnTo>
                      <a:lnTo>
                        <a:pt x="1203" y="234"/>
                      </a:lnTo>
                      <a:lnTo>
                        <a:pt x="1204" y="233"/>
                      </a:lnTo>
                      <a:lnTo>
                        <a:pt x="1205" y="233"/>
                      </a:lnTo>
                      <a:lnTo>
                        <a:pt x="1206" y="233"/>
                      </a:lnTo>
                      <a:lnTo>
                        <a:pt x="1207" y="234"/>
                      </a:lnTo>
                      <a:lnTo>
                        <a:pt x="1208" y="235"/>
                      </a:lnTo>
                      <a:lnTo>
                        <a:pt x="1209" y="236"/>
                      </a:lnTo>
                      <a:lnTo>
                        <a:pt x="1209" y="237"/>
                      </a:lnTo>
                      <a:lnTo>
                        <a:pt x="1211" y="237"/>
                      </a:lnTo>
                      <a:lnTo>
                        <a:pt x="1212" y="239"/>
                      </a:lnTo>
                      <a:lnTo>
                        <a:pt x="1212" y="239"/>
                      </a:lnTo>
                      <a:lnTo>
                        <a:pt x="1213" y="239"/>
                      </a:lnTo>
                      <a:lnTo>
                        <a:pt x="1214" y="240"/>
                      </a:lnTo>
                      <a:lnTo>
                        <a:pt x="1215" y="240"/>
                      </a:lnTo>
                      <a:lnTo>
                        <a:pt x="1216" y="240"/>
                      </a:lnTo>
                      <a:lnTo>
                        <a:pt x="1217" y="241"/>
                      </a:lnTo>
                      <a:lnTo>
                        <a:pt x="1218" y="241"/>
                      </a:lnTo>
                      <a:lnTo>
                        <a:pt x="1219" y="241"/>
                      </a:lnTo>
                      <a:lnTo>
                        <a:pt x="1220" y="241"/>
                      </a:lnTo>
                      <a:lnTo>
                        <a:pt x="1220" y="241"/>
                      </a:lnTo>
                      <a:lnTo>
                        <a:pt x="1221" y="241"/>
                      </a:lnTo>
                      <a:lnTo>
                        <a:pt x="1223" y="241"/>
                      </a:lnTo>
                      <a:lnTo>
                        <a:pt x="1224" y="241"/>
                      </a:lnTo>
                      <a:lnTo>
                        <a:pt x="1225" y="241"/>
                      </a:lnTo>
                      <a:lnTo>
                        <a:pt x="1226" y="241"/>
                      </a:lnTo>
                      <a:lnTo>
                        <a:pt x="1227" y="241"/>
                      </a:lnTo>
                      <a:lnTo>
                        <a:pt x="1227" y="241"/>
                      </a:lnTo>
                      <a:lnTo>
                        <a:pt x="1229" y="241"/>
                      </a:lnTo>
                      <a:lnTo>
                        <a:pt x="1229" y="241"/>
                      </a:lnTo>
                      <a:lnTo>
                        <a:pt x="1229" y="241"/>
                      </a:lnTo>
                      <a:lnTo>
                        <a:pt x="1230" y="241"/>
                      </a:lnTo>
                      <a:lnTo>
                        <a:pt x="1231" y="241"/>
                      </a:lnTo>
                      <a:lnTo>
                        <a:pt x="1232" y="241"/>
                      </a:lnTo>
                      <a:lnTo>
                        <a:pt x="1233" y="241"/>
                      </a:lnTo>
                      <a:lnTo>
                        <a:pt x="1234" y="241"/>
                      </a:lnTo>
                      <a:lnTo>
                        <a:pt x="1235" y="241"/>
                      </a:lnTo>
                      <a:lnTo>
                        <a:pt x="1236" y="241"/>
                      </a:lnTo>
                      <a:lnTo>
                        <a:pt x="1237" y="241"/>
                      </a:lnTo>
                      <a:lnTo>
                        <a:pt x="1237" y="241"/>
                      </a:lnTo>
                      <a:lnTo>
                        <a:pt x="1238" y="241"/>
                      </a:lnTo>
                      <a:lnTo>
                        <a:pt x="1239" y="241"/>
                      </a:lnTo>
                      <a:lnTo>
                        <a:pt x="1240" y="240"/>
                      </a:lnTo>
                      <a:lnTo>
                        <a:pt x="1241" y="241"/>
                      </a:lnTo>
                      <a:lnTo>
                        <a:pt x="1242" y="241"/>
                      </a:lnTo>
                      <a:lnTo>
                        <a:pt x="1243" y="241"/>
                      </a:lnTo>
                      <a:lnTo>
                        <a:pt x="1244" y="241"/>
                      </a:lnTo>
                      <a:lnTo>
                        <a:pt x="1245" y="241"/>
                      </a:lnTo>
                      <a:lnTo>
                        <a:pt x="1246" y="241"/>
                      </a:lnTo>
                      <a:lnTo>
                        <a:pt x="1246" y="241"/>
                      </a:lnTo>
                      <a:lnTo>
                        <a:pt x="1247" y="241"/>
                      </a:ln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0" name="Freeform 323">
                  <a:extLst>
                    <a:ext uri="{FF2B5EF4-FFF2-40B4-BE49-F238E27FC236}">
                      <a16:creationId xmlns:a16="http://schemas.microsoft.com/office/drawing/2014/main" id="{23D5994F-A076-4A15-B356-DA458749B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" y="2120"/>
                  <a:ext cx="5847" cy="1127"/>
                </a:xfrm>
                <a:custGeom>
                  <a:avLst/>
                  <a:gdLst>
                    <a:gd name="T0" fmla="*/ 22 w 1247"/>
                    <a:gd name="T1" fmla="*/ 240 h 240"/>
                    <a:gd name="T2" fmla="*/ 38 w 1247"/>
                    <a:gd name="T3" fmla="*/ 239 h 240"/>
                    <a:gd name="T4" fmla="*/ 56 w 1247"/>
                    <a:gd name="T5" fmla="*/ 219 h 240"/>
                    <a:gd name="T6" fmla="*/ 77 w 1247"/>
                    <a:gd name="T7" fmla="*/ 161 h 240"/>
                    <a:gd name="T8" fmla="*/ 100 w 1247"/>
                    <a:gd name="T9" fmla="*/ 55 h 240"/>
                    <a:gd name="T10" fmla="*/ 124 w 1247"/>
                    <a:gd name="T11" fmla="*/ 206 h 240"/>
                    <a:gd name="T12" fmla="*/ 142 w 1247"/>
                    <a:gd name="T13" fmla="*/ 216 h 240"/>
                    <a:gd name="T14" fmla="*/ 159 w 1247"/>
                    <a:gd name="T15" fmla="*/ 230 h 240"/>
                    <a:gd name="T16" fmla="*/ 179 w 1247"/>
                    <a:gd name="T17" fmla="*/ 226 h 240"/>
                    <a:gd name="T18" fmla="*/ 207 w 1247"/>
                    <a:gd name="T19" fmla="*/ 237 h 240"/>
                    <a:gd name="T20" fmla="*/ 226 w 1247"/>
                    <a:gd name="T21" fmla="*/ 217 h 240"/>
                    <a:gd name="T22" fmla="*/ 242 w 1247"/>
                    <a:gd name="T23" fmla="*/ 240 h 240"/>
                    <a:gd name="T24" fmla="*/ 256 w 1247"/>
                    <a:gd name="T25" fmla="*/ 235 h 240"/>
                    <a:gd name="T26" fmla="*/ 271 w 1247"/>
                    <a:gd name="T27" fmla="*/ 235 h 240"/>
                    <a:gd name="T28" fmla="*/ 285 w 1247"/>
                    <a:gd name="T29" fmla="*/ 235 h 240"/>
                    <a:gd name="T30" fmla="*/ 302 w 1247"/>
                    <a:gd name="T31" fmla="*/ 234 h 240"/>
                    <a:gd name="T32" fmla="*/ 315 w 1247"/>
                    <a:gd name="T33" fmla="*/ 235 h 240"/>
                    <a:gd name="T34" fmla="*/ 334 w 1247"/>
                    <a:gd name="T35" fmla="*/ 237 h 240"/>
                    <a:gd name="T36" fmla="*/ 350 w 1247"/>
                    <a:gd name="T37" fmla="*/ 237 h 240"/>
                    <a:gd name="T38" fmla="*/ 367 w 1247"/>
                    <a:gd name="T39" fmla="*/ 236 h 240"/>
                    <a:gd name="T40" fmla="*/ 388 w 1247"/>
                    <a:gd name="T41" fmla="*/ 233 h 240"/>
                    <a:gd name="T42" fmla="*/ 406 w 1247"/>
                    <a:gd name="T43" fmla="*/ 236 h 240"/>
                    <a:gd name="T44" fmla="*/ 424 w 1247"/>
                    <a:gd name="T45" fmla="*/ 235 h 240"/>
                    <a:gd name="T46" fmla="*/ 445 w 1247"/>
                    <a:gd name="T47" fmla="*/ 237 h 240"/>
                    <a:gd name="T48" fmla="*/ 463 w 1247"/>
                    <a:gd name="T49" fmla="*/ 233 h 240"/>
                    <a:gd name="T50" fmla="*/ 490 w 1247"/>
                    <a:gd name="T51" fmla="*/ 237 h 240"/>
                    <a:gd name="T52" fmla="*/ 519 w 1247"/>
                    <a:gd name="T53" fmla="*/ 235 h 240"/>
                    <a:gd name="T54" fmla="*/ 548 w 1247"/>
                    <a:gd name="T55" fmla="*/ 238 h 240"/>
                    <a:gd name="T56" fmla="*/ 563 w 1247"/>
                    <a:gd name="T57" fmla="*/ 239 h 240"/>
                    <a:gd name="T58" fmla="*/ 580 w 1247"/>
                    <a:gd name="T59" fmla="*/ 237 h 240"/>
                    <a:gd name="T60" fmla="*/ 599 w 1247"/>
                    <a:gd name="T61" fmla="*/ 239 h 240"/>
                    <a:gd name="T62" fmla="*/ 613 w 1247"/>
                    <a:gd name="T63" fmla="*/ 237 h 240"/>
                    <a:gd name="T64" fmla="*/ 638 w 1247"/>
                    <a:gd name="T65" fmla="*/ 238 h 240"/>
                    <a:gd name="T66" fmla="*/ 666 w 1247"/>
                    <a:gd name="T67" fmla="*/ 238 h 240"/>
                    <a:gd name="T68" fmla="*/ 694 w 1247"/>
                    <a:gd name="T69" fmla="*/ 233 h 240"/>
                    <a:gd name="T70" fmla="*/ 718 w 1247"/>
                    <a:gd name="T71" fmla="*/ 240 h 240"/>
                    <a:gd name="T72" fmla="*/ 737 w 1247"/>
                    <a:gd name="T73" fmla="*/ 239 h 240"/>
                    <a:gd name="T74" fmla="*/ 753 w 1247"/>
                    <a:gd name="T75" fmla="*/ 239 h 240"/>
                    <a:gd name="T76" fmla="*/ 772 w 1247"/>
                    <a:gd name="T77" fmla="*/ 239 h 240"/>
                    <a:gd name="T78" fmla="*/ 800 w 1247"/>
                    <a:gd name="T79" fmla="*/ 239 h 240"/>
                    <a:gd name="T80" fmla="*/ 823 w 1247"/>
                    <a:gd name="T81" fmla="*/ 237 h 240"/>
                    <a:gd name="T82" fmla="*/ 845 w 1247"/>
                    <a:gd name="T83" fmla="*/ 237 h 240"/>
                    <a:gd name="T84" fmla="*/ 866 w 1247"/>
                    <a:gd name="T85" fmla="*/ 239 h 240"/>
                    <a:gd name="T86" fmla="*/ 890 w 1247"/>
                    <a:gd name="T87" fmla="*/ 239 h 240"/>
                    <a:gd name="T88" fmla="*/ 910 w 1247"/>
                    <a:gd name="T89" fmla="*/ 240 h 240"/>
                    <a:gd name="T90" fmla="*/ 937 w 1247"/>
                    <a:gd name="T91" fmla="*/ 240 h 240"/>
                    <a:gd name="T92" fmla="*/ 960 w 1247"/>
                    <a:gd name="T93" fmla="*/ 240 h 240"/>
                    <a:gd name="T94" fmla="*/ 987 w 1247"/>
                    <a:gd name="T95" fmla="*/ 240 h 240"/>
                    <a:gd name="T96" fmla="*/ 1007 w 1247"/>
                    <a:gd name="T97" fmla="*/ 236 h 240"/>
                    <a:gd name="T98" fmla="*/ 1027 w 1247"/>
                    <a:gd name="T99" fmla="*/ 239 h 240"/>
                    <a:gd name="T100" fmla="*/ 1049 w 1247"/>
                    <a:gd name="T101" fmla="*/ 240 h 240"/>
                    <a:gd name="T102" fmla="*/ 1070 w 1247"/>
                    <a:gd name="T103" fmla="*/ 239 h 240"/>
                    <a:gd name="T104" fmla="*/ 1095 w 1247"/>
                    <a:gd name="T105" fmla="*/ 240 h 240"/>
                    <a:gd name="T106" fmla="*/ 1122 w 1247"/>
                    <a:gd name="T107" fmla="*/ 240 h 240"/>
                    <a:gd name="T108" fmla="*/ 1149 w 1247"/>
                    <a:gd name="T109" fmla="*/ 240 h 240"/>
                    <a:gd name="T110" fmla="*/ 1168 w 1247"/>
                    <a:gd name="T111" fmla="*/ 240 h 240"/>
                    <a:gd name="T112" fmla="*/ 1183 w 1247"/>
                    <a:gd name="T113" fmla="*/ 240 h 240"/>
                    <a:gd name="T114" fmla="*/ 1197 w 1247"/>
                    <a:gd name="T115" fmla="*/ 240 h 240"/>
                    <a:gd name="T116" fmla="*/ 1211 w 1247"/>
                    <a:gd name="T117" fmla="*/ 240 h 240"/>
                    <a:gd name="T118" fmla="*/ 1226 w 1247"/>
                    <a:gd name="T119" fmla="*/ 240 h 240"/>
                    <a:gd name="T120" fmla="*/ 1239 w 1247"/>
                    <a:gd name="T121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7" h="240">
                      <a:moveTo>
                        <a:pt x="0" y="239"/>
                      </a:moveTo>
                      <a:lnTo>
                        <a:pt x="1" y="239"/>
                      </a:lnTo>
                      <a:lnTo>
                        <a:pt x="3" y="239"/>
                      </a:lnTo>
                      <a:lnTo>
                        <a:pt x="5" y="239"/>
                      </a:lnTo>
                      <a:lnTo>
                        <a:pt x="6" y="239"/>
                      </a:lnTo>
                      <a:lnTo>
                        <a:pt x="8" y="239"/>
                      </a:lnTo>
                      <a:lnTo>
                        <a:pt x="10" y="238"/>
                      </a:lnTo>
                      <a:lnTo>
                        <a:pt x="12" y="240"/>
                      </a:lnTo>
                      <a:lnTo>
                        <a:pt x="13" y="240"/>
                      </a:lnTo>
                      <a:lnTo>
                        <a:pt x="14" y="240"/>
                      </a:lnTo>
                      <a:lnTo>
                        <a:pt x="16" y="239"/>
                      </a:lnTo>
                      <a:lnTo>
                        <a:pt x="17" y="240"/>
                      </a:lnTo>
                      <a:lnTo>
                        <a:pt x="18" y="240"/>
                      </a:lnTo>
                      <a:lnTo>
                        <a:pt x="19" y="240"/>
                      </a:lnTo>
                      <a:lnTo>
                        <a:pt x="21" y="240"/>
                      </a:lnTo>
                      <a:lnTo>
                        <a:pt x="22" y="240"/>
                      </a:lnTo>
                      <a:lnTo>
                        <a:pt x="23" y="240"/>
                      </a:lnTo>
                      <a:lnTo>
                        <a:pt x="23" y="240"/>
                      </a:lnTo>
                      <a:lnTo>
                        <a:pt x="25" y="240"/>
                      </a:lnTo>
                      <a:lnTo>
                        <a:pt x="26" y="240"/>
                      </a:lnTo>
                      <a:lnTo>
                        <a:pt x="27" y="240"/>
                      </a:lnTo>
                      <a:lnTo>
                        <a:pt x="28" y="240"/>
                      </a:lnTo>
                      <a:lnTo>
                        <a:pt x="29" y="240"/>
                      </a:lnTo>
                      <a:lnTo>
                        <a:pt x="29" y="240"/>
                      </a:lnTo>
                      <a:lnTo>
                        <a:pt x="30" y="240"/>
                      </a:lnTo>
                      <a:lnTo>
                        <a:pt x="31" y="240"/>
                      </a:lnTo>
                      <a:lnTo>
                        <a:pt x="32" y="240"/>
                      </a:lnTo>
                      <a:lnTo>
                        <a:pt x="34" y="239"/>
                      </a:lnTo>
                      <a:lnTo>
                        <a:pt x="34" y="239"/>
                      </a:lnTo>
                      <a:lnTo>
                        <a:pt x="34" y="240"/>
                      </a:lnTo>
                      <a:lnTo>
                        <a:pt x="36" y="240"/>
                      </a:lnTo>
                      <a:lnTo>
                        <a:pt x="38" y="239"/>
                      </a:lnTo>
                      <a:lnTo>
                        <a:pt x="39" y="240"/>
                      </a:lnTo>
                      <a:lnTo>
                        <a:pt x="40" y="239"/>
                      </a:lnTo>
                      <a:lnTo>
                        <a:pt x="42" y="239"/>
                      </a:lnTo>
                      <a:lnTo>
                        <a:pt x="43" y="238"/>
                      </a:lnTo>
                      <a:lnTo>
                        <a:pt x="44" y="238"/>
                      </a:lnTo>
                      <a:lnTo>
                        <a:pt x="45" y="236"/>
                      </a:lnTo>
                      <a:lnTo>
                        <a:pt x="47" y="235"/>
                      </a:lnTo>
                      <a:lnTo>
                        <a:pt x="48" y="233"/>
                      </a:lnTo>
                      <a:lnTo>
                        <a:pt x="48" y="230"/>
                      </a:lnTo>
                      <a:lnTo>
                        <a:pt x="50" y="228"/>
                      </a:lnTo>
                      <a:lnTo>
                        <a:pt x="51" y="228"/>
                      </a:lnTo>
                      <a:lnTo>
                        <a:pt x="52" y="224"/>
                      </a:lnTo>
                      <a:lnTo>
                        <a:pt x="54" y="220"/>
                      </a:lnTo>
                      <a:lnTo>
                        <a:pt x="54" y="220"/>
                      </a:lnTo>
                      <a:lnTo>
                        <a:pt x="54" y="222"/>
                      </a:lnTo>
                      <a:lnTo>
                        <a:pt x="56" y="219"/>
                      </a:lnTo>
                      <a:lnTo>
                        <a:pt x="56" y="219"/>
                      </a:lnTo>
                      <a:lnTo>
                        <a:pt x="56" y="213"/>
                      </a:lnTo>
                      <a:lnTo>
                        <a:pt x="57" y="212"/>
                      </a:lnTo>
                      <a:lnTo>
                        <a:pt x="59" y="210"/>
                      </a:lnTo>
                      <a:lnTo>
                        <a:pt x="60" y="198"/>
                      </a:lnTo>
                      <a:lnTo>
                        <a:pt x="61" y="191"/>
                      </a:lnTo>
                      <a:lnTo>
                        <a:pt x="63" y="181"/>
                      </a:lnTo>
                      <a:lnTo>
                        <a:pt x="65" y="168"/>
                      </a:lnTo>
                      <a:lnTo>
                        <a:pt x="67" y="181"/>
                      </a:lnTo>
                      <a:lnTo>
                        <a:pt x="68" y="171"/>
                      </a:lnTo>
                      <a:lnTo>
                        <a:pt x="69" y="172"/>
                      </a:lnTo>
                      <a:lnTo>
                        <a:pt x="71" y="160"/>
                      </a:lnTo>
                      <a:lnTo>
                        <a:pt x="72" y="167"/>
                      </a:lnTo>
                      <a:lnTo>
                        <a:pt x="74" y="172"/>
                      </a:lnTo>
                      <a:lnTo>
                        <a:pt x="75" y="162"/>
                      </a:lnTo>
                      <a:lnTo>
                        <a:pt x="77" y="161"/>
                      </a:lnTo>
                      <a:lnTo>
                        <a:pt x="79" y="155"/>
                      </a:lnTo>
                      <a:lnTo>
                        <a:pt x="81" y="144"/>
                      </a:lnTo>
                      <a:lnTo>
                        <a:pt x="82" y="139"/>
                      </a:lnTo>
                      <a:lnTo>
                        <a:pt x="83" y="130"/>
                      </a:lnTo>
                      <a:lnTo>
                        <a:pt x="85" y="122"/>
                      </a:lnTo>
                      <a:lnTo>
                        <a:pt x="87" y="107"/>
                      </a:lnTo>
                      <a:lnTo>
                        <a:pt x="88" y="112"/>
                      </a:lnTo>
                      <a:lnTo>
                        <a:pt x="90" y="89"/>
                      </a:lnTo>
                      <a:lnTo>
                        <a:pt x="92" y="91"/>
                      </a:lnTo>
                      <a:lnTo>
                        <a:pt x="92" y="91"/>
                      </a:lnTo>
                      <a:lnTo>
                        <a:pt x="92" y="92"/>
                      </a:lnTo>
                      <a:lnTo>
                        <a:pt x="94" y="59"/>
                      </a:lnTo>
                      <a:lnTo>
                        <a:pt x="95" y="45"/>
                      </a:lnTo>
                      <a:lnTo>
                        <a:pt x="97" y="0"/>
                      </a:lnTo>
                      <a:lnTo>
                        <a:pt x="98" y="26"/>
                      </a:lnTo>
                      <a:lnTo>
                        <a:pt x="100" y="55"/>
                      </a:lnTo>
                      <a:lnTo>
                        <a:pt x="102" y="83"/>
                      </a:lnTo>
                      <a:lnTo>
                        <a:pt x="103" y="102"/>
                      </a:lnTo>
                      <a:lnTo>
                        <a:pt x="105" y="118"/>
                      </a:lnTo>
                      <a:lnTo>
                        <a:pt x="106" y="143"/>
                      </a:lnTo>
                      <a:lnTo>
                        <a:pt x="108" y="141"/>
                      </a:lnTo>
                      <a:lnTo>
                        <a:pt x="109" y="142"/>
                      </a:lnTo>
                      <a:lnTo>
                        <a:pt x="111" y="154"/>
                      </a:lnTo>
                      <a:lnTo>
                        <a:pt x="112" y="144"/>
                      </a:lnTo>
                      <a:lnTo>
                        <a:pt x="113" y="146"/>
                      </a:lnTo>
                      <a:lnTo>
                        <a:pt x="115" y="137"/>
                      </a:lnTo>
                      <a:lnTo>
                        <a:pt x="116" y="148"/>
                      </a:lnTo>
                      <a:lnTo>
                        <a:pt x="117" y="164"/>
                      </a:lnTo>
                      <a:lnTo>
                        <a:pt x="119" y="200"/>
                      </a:lnTo>
                      <a:lnTo>
                        <a:pt x="121" y="215"/>
                      </a:lnTo>
                      <a:lnTo>
                        <a:pt x="122" y="208"/>
                      </a:lnTo>
                      <a:lnTo>
                        <a:pt x="124" y="206"/>
                      </a:lnTo>
                      <a:lnTo>
                        <a:pt x="126" y="208"/>
                      </a:lnTo>
                      <a:lnTo>
                        <a:pt x="127" y="208"/>
                      </a:lnTo>
                      <a:lnTo>
                        <a:pt x="128" y="212"/>
                      </a:lnTo>
                      <a:lnTo>
                        <a:pt x="130" y="208"/>
                      </a:lnTo>
                      <a:lnTo>
                        <a:pt x="131" y="211"/>
                      </a:lnTo>
                      <a:lnTo>
                        <a:pt x="132" y="205"/>
                      </a:lnTo>
                      <a:lnTo>
                        <a:pt x="134" y="207"/>
                      </a:lnTo>
                      <a:lnTo>
                        <a:pt x="135" y="204"/>
                      </a:lnTo>
                      <a:lnTo>
                        <a:pt x="137" y="209"/>
                      </a:lnTo>
                      <a:lnTo>
                        <a:pt x="137" y="209"/>
                      </a:lnTo>
                      <a:lnTo>
                        <a:pt x="137" y="213"/>
                      </a:lnTo>
                      <a:lnTo>
                        <a:pt x="138" y="211"/>
                      </a:lnTo>
                      <a:lnTo>
                        <a:pt x="139" y="217"/>
                      </a:lnTo>
                      <a:lnTo>
                        <a:pt x="140" y="217"/>
                      </a:lnTo>
                      <a:lnTo>
                        <a:pt x="141" y="217"/>
                      </a:lnTo>
                      <a:lnTo>
                        <a:pt x="142" y="216"/>
                      </a:lnTo>
                      <a:lnTo>
                        <a:pt x="144" y="220"/>
                      </a:lnTo>
                      <a:lnTo>
                        <a:pt x="146" y="223"/>
                      </a:lnTo>
                      <a:lnTo>
                        <a:pt x="147" y="223"/>
                      </a:lnTo>
                      <a:lnTo>
                        <a:pt x="149" y="221"/>
                      </a:lnTo>
                      <a:lnTo>
                        <a:pt x="149" y="221"/>
                      </a:lnTo>
                      <a:lnTo>
                        <a:pt x="149" y="224"/>
                      </a:lnTo>
                      <a:lnTo>
                        <a:pt x="151" y="224"/>
                      </a:lnTo>
                      <a:lnTo>
                        <a:pt x="151" y="224"/>
                      </a:lnTo>
                      <a:lnTo>
                        <a:pt x="151" y="225"/>
                      </a:lnTo>
                      <a:lnTo>
                        <a:pt x="153" y="227"/>
                      </a:lnTo>
                      <a:lnTo>
                        <a:pt x="154" y="232"/>
                      </a:lnTo>
                      <a:lnTo>
                        <a:pt x="154" y="226"/>
                      </a:lnTo>
                      <a:lnTo>
                        <a:pt x="155" y="229"/>
                      </a:lnTo>
                      <a:lnTo>
                        <a:pt x="156" y="228"/>
                      </a:lnTo>
                      <a:lnTo>
                        <a:pt x="157" y="230"/>
                      </a:lnTo>
                      <a:lnTo>
                        <a:pt x="159" y="230"/>
                      </a:lnTo>
                      <a:lnTo>
                        <a:pt x="160" y="230"/>
                      </a:lnTo>
                      <a:lnTo>
                        <a:pt x="161" y="228"/>
                      </a:lnTo>
                      <a:lnTo>
                        <a:pt x="162" y="229"/>
                      </a:lnTo>
                      <a:lnTo>
                        <a:pt x="164" y="228"/>
                      </a:lnTo>
                      <a:lnTo>
                        <a:pt x="166" y="227"/>
                      </a:lnTo>
                      <a:lnTo>
                        <a:pt x="167" y="227"/>
                      </a:lnTo>
                      <a:lnTo>
                        <a:pt x="168" y="231"/>
                      </a:lnTo>
                      <a:lnTo>
                        <a:pt x="169" y="227"/>
                      </a:lnTo>
                      <a:lnTo>
                        <a:pt x="170" y="228"/>
                      </a:lnTo>
                      <a:lnTo>
                        <a:pt x="171" y="227"/>
                      </a:lnTo>
                      <a:lnTo>
                        <a:pt x="172" y="226"/>
                      </a:lnTo>
                      <a:lnTo>
                        <a:pt x="173" y="227"/>
                      </a:lnTo>
                      <a:lnTo>
                        <a:pt x="174" y="229"/>
                      </a:lnTo>
                      <a:lnTo>
                        <a:pt x="175" y="225"/>
                      </a:lnTo>
                      <a:lnTo>
                        <a:pt x="177" y="228"/>
                      </a:lnTo>
                      <a:lnTo>
                        <a:pt x="179" y="226"/>
                      </a:lnTo>
                      <a:lnTo>
                        <a:pt x="180" y="225"/>
                      </a:lnTo>
                      <a:lnTo>
                        <a:pt x="182" y="224"/>
                      </a:lnTo>
                      <a:lnTo>
                        <a:pt x="184" y="227"/>
                      </a:lnTo>
                      <a:lnTo>
                        <a:pt x="186" y="226"/>
                      </a:lnTo>
                      <a:lnTo>
                        <a:pt x="188" y="227"/>
                      </a:lnTo>
                      <a:lnTo>
                        <a:pt x="190" y="221"/>
                      </a:lnTo>
                      <a:lnTo>
                        <a:pt x="192" y="218"/>
                      </a:lnTo>
                      <a:lnTo>
                        <a:pt x="193" y="215"/>
                      </a:lnTo>
                      <a:lnTo>
                        <a:pt x="195" y="210"/>
                      </a:lnTo>
                      <a:lnTo>
                        <a:pt x="196" y="209"/>
                      </a:lnTo>
                      <a:lnTo>
                        <a:pt x="198" y="218"/>
                      </a:lnTo>
                      <a:lnTo>
                        <a:pt x="199" y="219"/>
                      </a:lnTo>
                      <a:lnTo>
                        <a:pt x="201" y="227"/>
                      </a:lnTo>
                      <a:lnTo>
                        <a:pt x="203" y="233"/>
                      </a:lnTo>
                      <a:lnTo>
                        <a:pt x="205" y="238"/>
                      </a:lnTo>
                      <a:lnTo>
                        <a:pt x="207" y="237"/>
                      </a:lnTo>
                      <a:lnTo>
                        <a:pt x="210" y="236"/>
                      </a:lnTo>
                      <a:lnTo>
                        <a:pt x="212" y="237"/>
                      </a:lnTo>
                      <a:lnTo>
                        <a:pt x="212" y="237"/>
                      </a:lnTo>
                      <a:lnTo>
                        <a:pt x="212" y="236"/>
                      </a:lnTo>
                      <a:lnTo>
                        <a:pt x="214" y="231"/>
                      </a:lnTo>
                      <a:lnTo>
                        <a:pt x="216" y="223"/>
                      </a:lnTo>
                      <a:lnTo>
                        <a:pt x="217" y="219"/>
                      </a:lnTo>
                      <a:lnTo>
                        <a:pt x="219" y="211"/>
                      </a:lnTo>
                      <a:lnTo>
                        <a:pt x="219" y="211"/>
                      </a:lnTo>
                      <a:lnTo>
                        <a:pt x="219" y="211"/>
                      </a:lnTo>
                      <a:lnTo>
                        <a:pt x="221" y="203"/>
                      </a:lnTo>
                      <a:lnTo>
                        <a:pt x="222" y="211"/>
                      </a:lnTo>
                      <a:lnTo>
                        <a:pt x="223" y="200"/>
                      </a:lnTo>
                      <a:lnTo>
                        <a:pt x="224" y="210"/>
                      </a:lnTo>
                      <a:lnTo>
                        <a:pt x="225" y="210"/>
                      </a:lnTo>
                      <a:lnTo>
                        <a:pt x="226" y="217"/>
                      </a:lnTo>
                      <a:lnTo>
                        <a:pt x="227" y="222"/>
                      </a:lnTo>
                      <a:lnTo>
                        <a:pt x="228" y="216"/>
                      </a:lnTo>
                      <a:lnTo>
                        <a:pt x="228" y="229"/>
                      </a:lnTo>
                      <a:lnTo>
                        <a:pt x="230" y="229"/>
                      </a:lnTo>
                      <a:lnTo>
                        <a:pt x="231" y="227"/>
                      </a:lnTo>
                      <a:lnTo>
                        <a:pt x="232" y="236"/>
                      </a:lnTo>
                      <a:lnTo>
                        <a:pt x="233" y="236"/>
                      </a:lnTo>
                      <a:lnTo>
                        <a:pt x="234" y="237"/>
                      </a:lnTo>
                      <a:lnTo>
                        <a:pt x="235" y="238"/>
                      </a:lnTo>
                      <a:lnTo>
                        <a:pt x="236" y="238"/>
                      </a:lnTo>
                      <a:lnTo>
                        <a:pt x="237" y="237"/>
                      </a:lnTo>
                      <a:lnTo>
                        <a:pt x="239" y="237"/>
                      </a:lnTo>
                      <a:lnTo>
                        <a:pt x="240" y="238"/>
                      </a:lnTo>
                      <a:lnTo>
                        <a:pt x="240" y="237"/>
                      </a:lnTo>
                      <a:lnTo>
                        <a:pt x="241" y="237"/>
                      </a:lnTo>
                      <a:lnTo>
                        <a:pt x="242" y="240"/>
                      </a:lnTo>
                      <a:lnTo>
                        <a:pt x="243" y="237"/>
                      </a:lnTo>
                      <a:lnTo>
                        <a:pt x="245" y="237"/>
                      </a:lnTo>
                      <a:lnTo>
                        <a:pt x="245" y="237"/>
                      </a:lnTo>
                      <a:lnTo>
                        <a:pt x="245" y="238"/>
                      </a:lnTo>
                      <a:lnTo>
                        <a:pt x="246" y="235"/>
                      </a:lnTo>
                      <a:lnTo>
                        <a:pt x="248" y="237"/>
                      </a:lnTo>
                      <a:lnTo>
                        <a:pt x="248" y="237"/>
                      </a:lnTo>
                      <a:lnTo>
                        <a:pt x="248" y="236"/>
                      </a:lnTo>
                      <a:lnTo>
                        <a:pt x="249" y="238"/>
                      </a:lnTo>
                      <a:lnTo>
                        <a:pt x="250" y="236"/>
                      </a:lnTo>
                      <a:lnTo>
                        <a:pt x="252" y="236"/>
                      </a:lnTo>
                      <a:lnTo>
                        <a:pt x="252" y="236"/>
                      </a:lnTo>
                      <a:lnTo>
                        <a:pt x="252" y="236"/>
                      </a:lnTo>
                      <a:lnTo>
                        <a:pt x="253" y="236"/>
                      </a:lnTo>
                      <a:lnTo>
                        <a:pt x="255" y="235"/>
                      </a:lnTo>
                      <a:lnTo>
                        <a:pt x="256" y="235"/>
                      </a:lnTo>
                      <a:lnTo>
                        <a:pt x="258" y="236"/>
                      </a:lnTo>
                      <a:lnTo>
                        <a:pt x="259" y="236"/>
                      </a:lnTo>
                      <a:lnTo>
                        <a:pt x="261" y="235"/>
                      </a:lnTo>
                      <a:lnTo>
                        <a:pt x="261" y="235"/>
                      </a:lnTo>
                      <a:lnTo>
                        <a:pt x="261" y="236"/>
                      </a:lnTo>
                      <a:lnTo>
                        <a:pt x="262" y="238"/>
                      </a:lnTo>
                      <a:lnTo>
                        <a:pt x="263" y="236"/>
                      </a:lnTo>
                      <a:lnTo>
                        <a:pt x="265" y="236"/>
                      </a:lnTo>
                      <a:lnTo>
                        <a:pt x="266" y="238"/>
                      </a:lnTo>
                      <a:lnTo>
                        <a:pt x="268" y="236"/>
                      </a:lnTo>
                      <a:lnTo>
                        <a:pt x="268" y="236"/>
                      </a:lnTo>
                      <a:lnTo>
                        <a:pt x="268" y="236"/>
                      </a:lnTo>
                      <a:lnTo>
                        <a:pt x="270" y="235"/>
                      </a:lnTo>
                      <a:lnTo>
                        <a:pt x="270" y="235"/>
                      </a:lnTo>
                      <a:lnTo>
                        <a:pt x="270" y="236"/>
                      </a:lnTo>
                      <a:lnTo>
                        <a:pt x="271" y="235"/>
                      </a:lnTo>
                      <a:lnTo>
                        <a:pt x="272" y="235"/>
                      </a:lnTo>
                      <a:lnTo>
                        <a:pt x="273" y="240"/>
                      </a:lnTo>
                      <a:lnTo>
                        <a:pt x="274" y="234"/>
                      </a:lnTo>
                      <a:lnTo>
                        <a:pt x="275" y="236"/>
                      </a:lnTo>
                      <a:lnTo>
                        <a:pt x="276" y="237"/>
                      </a:lnTo>
                      <a:lnTo>
                        <a:pt x="277" y="237"/>
                      </a:lnTo>
                      <a:lnTo>
                        <a:pt x="278" y="236"/>
                      </a:lnTo>
                      <a:lnTo>
                        <a:pt x="278" y="236"/>
                      </a:lnTo>
                      <a:lnTo>
                        <a:pt x="279" y="235"/>
                      </a:lnTo>
                      <a:lnTo>
                        <a:pt x="281" y="237"/>
                      </a:lnTo>
                      <a:lnTo>
                        <a:pt x="281" y="237"/>
                      </a:lnTo>
                      <a:lnTo>
                        <a:pt x="281" y="234"/>
                      </a:lnTo>
                      <a:lnTo>
                        <a:pt x="282" y="237"/>
                      </a:lnTo>
                      <a:lnTo>
                        <a:pt x="283" y="235"/>
                      </a:lnTo>
                      <a:lnTo>
                        <a:pt x="284" y="235"/>
                      </a:lnTo>
                      <a:lnTo>
                        <a:pt x="285" y="235"/>
                      </a:lnTo>
                      <a:lnTo>
                        <a:pt x="286" y="238"/>
                      </a:lnTo>
                      <a:lnTo>
                        <a:pt x="288" y="235"/>
                      </a:lnTo>
                      <a:lnTo>
                        <a:pt x="289" y="232"/>
                      </a:lnTo>
                      <a:lnTo>
                        <a:pt x="290" y="236"/>
                      </a:lnTo>
                      <a:lnTo>
                        <a:pt x="291" y="232"/>
                      </a:lnTo>
                      <a:lnTo>
                        <a:pt x="291" y="236"/>
                      </a:lnTo>
                      <a:lnTo>
                        <a:pt x="292" y="233"/>
                      </a:lnTo>
                      <a:lnTo>
                        <a:pt x="294" y="235"/>
                      </a:lnTo>
                      <a:lnTo>
                        <a:pt x="295" y="234"/>
                      </a:lnTo>
                      <a:lnTo>
                        <a:pt x="297" y="233"/>
                      </a:lnTo>
                      <a:lnTo>
                        <a:pt x="298" y="234"/>
                      </a:lnTo>
                      <a:lnTo>
                        <a:pt x="299" y="234"/>
                      </a:lnTo>
                      <a:lnTo>
                        <a:pt x="301" y="235"/>
                      </a:lnTo>
                      <a:lnTo>
                        <a:pt x="301" y="235"/>
                      </a:lnTo>
                      <a:lnTo>
                        <a:pt x="301" y="234"/>
                      </a:lnTo>
                      <a:lnTo>
                        <a:pt x="302" y="234"/>
                      </a:lnTo>
                      <a:lnTo>
                        <a:pt x="304" y="237"/>
                      </a:lnTo>
                      <a:lnTo>
                        <a:pt x="304" y="237"/>
                      </a:lnTo>
                      <a:lnTo>
                        <a:pt x="304" y="238"/>
                      </a:lnTo>
                      <a:lnTo>
                        <a:pt x="305" y="234"/>
                      </a:lnTo>
                      <a:lnTo>
                        <a:pt x="306" y="236"/>
                      </a:lnTo>
                      <a:lnTo>
                        <a:pt x="307" y="237"/>
                      </a:lnTo>
                      <a:lnTo>
                        <a:pt x="307" y="236"/>
                      </a:lnTo>
                      <a:lnTo>
                        <a:pt x="309" y="237"/>
                      </a:lnTo>
                      <a:lnTo>
                        <a:pt x="309" y="237"/>
                      </a:lnTo>
                      <a:lnTo>
                        <a:pt x="309" y="238"/>
                      </a:lnTo>
                      <a:lnTo>
                        <a:pt x="310" y="235"/>
                      </a:lnTo>
                      <a:lnTo>
                        <a:pt x="311" y="236"/>
                      </a:lnTo>
                      <a:lnTo>
                        <a:pt x="312" y="236"/>
                      </a:lnTo>
                      <a:lnTo>
                        <a:pt x="313" y="236"/>
                      </a:lnTo>
                      <a:lnTo>
                        <a:pt x="314" y="238"/>
                      </a:lnTo>
                      <a:lnTo>
                        <a:pt x="315" y="235"/>
                      </a:lnTo>
                      <a:lnTo>
                        <a:pt x="316" y="238"/>
                      </a:lnTo>
                      <a:lnTo>
                        <a:pt x="317" y="234"/>
                      </a:lnTo>
                      <a:lnTo>
                        <a:pt x="318" y="237"/>
                      </a:lnTo>
                      <a:lnTo>
                        <a:pt x="319" y="238"/>
                      </a:lnTo>
                      <a:lnTo>
                        <a:pt x="321" y="237"/>
                      </a:lnTo>
                      <a:lnTo>
                        <a:pt x="322" y="236"/>
                      </a:lnTo>
                      <a:lnTo>
                        <a:pt x="323" y="239"/>
                      </a:lnTo>
                      <a:lnTo>
                        <a:pt x="324" y="238"/>
                      </a:lnTo>
                      <a:lnTo>
                        <a:pt x="326" y="238"/>
                      </a:lnTo>
                      <a:lnTo>
                        <a:pt x="327" y="238"/>
                      </a:lnTo>
                      <a:lnTo>
                        <a:pt x="328" y="239"/>
                      </a:lnTo>
                      <a:lnTo>
                        <a:pt x="329" y="237"/>
                      </a:lnTo>
                      <a:lnTo>
                        <a:pt x="331" y="236"/>
                      </a:lnTo>
                      <a:lnTo>
                        <a:pt x="332" y="238"/>
                      </a:lnTo>
                      <a:lnTo>
                        <a:pt x="333" y="235"/>
                      </a:lnTo>
                      <a:lnTo>
                        <a:pt x="334" y="237"/>
                      </a:lnTo>
                      <a:lnTo>
                        <a:pt x="336" y="237"/>
                      </a:lnTo>
                      <a:lnTo>
                        <a:pt x="336" y="237"/>
                      </a:lnTo>
                      <a:lnTo>
                        <a:pt x="336" y="238"/>
                      </a:lnTo>
                      <a:lnTo>
                        <a:pt x="337" y="237"/>
                      </a:lnTo>
                      <a:lnTo>
                        <a:pt x="339" y="238"/>
                      </a:lnTo>
                      <a:lnTo>
                        <a:pt x="340" y="237"/>
                      </a:lnTo>
                      <a:lnTo>
                        <a:pt x="341" y="236"/>
                      </a:lnTo>
                      <a:lnTo>
                        <a:pt x="343" y="236"/>
                      </a:lnTo>
                      <a:lnTo>
                        <a:pt x="343" y="236"/>
                      </a:lnTo>
                      <a:lnTo>
                        <a:pt x="343" y="238"/>
                      </a:lnTo>
                      <a:lnTo>
                        <a:pt x="345" y="236"/>
                      </a:lnTo>
                      <a:lnTo>
                        <a:pt x="345" y="236"/>
                      </a:lnTo>
                      <a:lnTo>
                        <a:pt x="345" y="237"/>
                      </a:lnTo>
                      <a:lnTo>
                        <a:pt x="347" y="238"/>
                      </a:lnTo>
                      <a:lnTo>
                        <a:pt x="348" y="235"/>
                      </a:lnTo>
                      <a:lnTo>
                        <a:pt x="350" y="237"/>
                      </a:lnTo>
                      <a:lnTo>
                        <a:pt x="351" y="237"/>
                      </a:lnTo>
                      <a:lnTo>
                        <a:pt x="352" y="235"/>
                      </a:lnTo>
                      <a:lnTo>
                        <a:pt x="353" y="235"/>
                      </a:lnTo>
                      <a:lnTo>
                        <a:pt x="355" y="236"/>
                      </a:lnTo>
                      <a:lnTo>
                        <a:pt x="356" y="237"/>
                      </a:lnTo>
                      <a:lnTo>
                        <a:pt x="357" y="234"/>
                      </a:lnTo>
                      <a:lnTo>
                        <a:pt x="358" y="234"/>
                      </a:lnTo>
                      <a:lnTo>
                        <a:pt x="359" y="236"/>
                      </a:lnTo>
                      <a:lnTo>
                        <a:pt x="360" y="236"/>
                      </a:lnTo>
                      <a:lnTo>
                        <a:pt x="361" y="233"/>
                      </a:lnTo>
                      <a:lnTo>
                        <a:pt x="362" y="235"/>
                      </a:lnTo>
                      <a:lnTo>
                        <a:pt x="363" y="236"/>
                      </a:lnTo>
                      <a:lnTo>
                        <a:pt x="364" y="234"/>
                      </a:lnTo>
                      <a:lnTo>
                        <a:pt x="365" y="235"/>
                      </a:lnTo>
                      <a:lnTo>
                        <a:pt x="367" y="236"/>
                      </a:lnTo>
                      <a:lnTo>
                        <a:pt x="367" y="236"/>
                      </a:lnTo>
                      <a:lnTo>
                        <a:pt x="367" y="237"/>
                      </a:lnTo>
                      <a:lnTo>
                        <a:pt x="369" y="236"/>
                      </a:lnTo>
                      <a:lnTo>
                        <a:pt x="370" y="235"/>
                      </a:lnTo>
                      <a:lnTo>
                        <a:pt x="371" y="235"/>
                      </a:lnTo>
                      <a:lnTo>
                        <a:pt x="373" y="234"/>
                      </a:lnTo>
                      <a:lnTo>
                        <a:pt x="374" y="235"/>
                      </a:lnTo>
                      <a:lnTo>
                        <a:pt x="376" y="236"/>
                      </a:lnTo>
                      <a:lnTo>
                        <a:pt x="377" y="237"/>
                      </a:lnTo>
                      <a:lnTo>
                        <a:pt x="379" y="237"/>
                      </a:lnTo>
                      <a:lnTo>
                        <a:pt x="380" y="237"/>
                      </a:lnTo>
                      <a:lnTo>
                        <a:pt x="381" y="234"/>
                      </a:lnTo>
                      <a:lnTo>
                        <a:pt x="382" y="236"/>
                      </a:lnTo>
                      <a:lnTo>
                        <a:pt x="384" y="236"/>
                      </a:lnTo>
                      <a:lnTo>
                        <a:pt x="385" y="235"/>
                      </a:lnTo>
                      <a:lnTo>
                        <a:pt x="387" y="232"/>
                      </a:lnTo>
                      <a:lnTo>
                        <a:pt x="388" y="233"/>
                      </a:lnTo>
                      <a:lnTo>
                        <a:pt x="390" y="235"/>
                      </a:lnTo>
                      <a:lnTo>
                        <a:pt x="392" y="232"/>
                      </a:lnTo>
                      <a:lnTo>
                        <a:pt x="392" y="232"/>
                      </a:lnTo>
                      <a:lnTo>
                        <a:pt x="392" y="235"/>
                      </a:lnTo>
                      <a:lnTo>
                        <a:pt x="395" y="233"/>
                      </a:lnTo>
                      <a:lnTo>
                        <a:pt x="395" y="233"/>
                      </a:lnTo>
                      <a:lnTo>
                        <a:pt x="395" y="235"/>
                      </a:lnTo>
                      <a:lnTo>
                        <a:pt x="397" y="236"/>
                      </a:lnTo>
                      <a:lnTo>
                        <a:pt x="399" y="235"/>
                      </a:lnTo>
                      <a:lnTo>
                        <a:pt x="400" y="237"/>
                      </a:lnTo>
                      <a:lnTo>
                        <a:pt x="401" y="237"/>
                      </a:lnTo>
                      <a:lnTo>
                        <a:pt x="402" y="237"/>
                      </a:lnTo>
                      <a:lnTo>
                        <a:pt x="403" y="237"/>
                      </a:lnTo>
                      <a:lnTo>
                        <a:pt x="404" y="238"/>
                      </a:lnTo>
                      <a:lnTo>
                        <a:pt x="405" y="237"/>
                      </a:lnTo>
                      <a:lnTo>
                        <a:pt x="406" y="236"/>
                      </a:lnTo>
                      <a:lnTo>
                        <a:pt x="408" y="237"/>
                      </a:lnTo>
                      <a:lnTo>
                        <a:pt x="409" y="237"/>
                      </a:lnTo>
                      <a:lnTo>
                        <a:pt x="410" y="236"/>
                      </a:lnTo>
                      <a:lnTo>
                        <a:pt x="411" y="236"/>
                      </a:lnTo>
                      <a:lnTo>
                        <a:pt x="412" y="236"/>
                      </a:lnTo>
                      <a:lnTo>
                        <a:pt x="413" y="235"/>
                      </a:lnTo>
                      <a:lnTo>
                        <a:pt x="414" y="235"/>
                      </a:lnTo>
                      <a:lnTo>
                        <a:pt x="416" y="236"/>
                      </a:lnTo>
                      <a:lnTo>
                        <a:pt x="416" y="236"/>
                      </a:lnTo>
                      <a:lnTo>
                        <a:pt x="416" y="235"/>
                      </a:lnTo>
                      <a:lnTo>
                        <a:pt x="417" y="234"/>
                      </a:lnTo>
                      <a:lnTo>
                        <a:pt x="419" y="235"/>
                      </a:lnTo>
                      <a:lnTo>
                        <a:pt x="420" y="237"/>
                      </a:lnTo>
                      <a:lnTo>
                        <a:pt x="422" y="236"/>
                      </a:lnTo>
                      <a:lnTo>
                        <a:pt x="423" y="237"/>
                      </a:lnTo>
                      <a:lnTo>
                        <a:pt x="424" y="235"/>
                      </a:lnTo>
                      <a:lnTo>
                        <a:pt x="426" y="237"/>
                      </a:lnTo>
                      <a:lnTo>
                        <a:pt x="427" y="238"/>
                      </a:lnTo>
                      <a:lnTo>
                        <a:pt x="429" y="237"/>
                      </a:lnTo>
                      <a:lnTo>
                        <a:pt x="431" y="237"/>
                      </a:lnTo>
                      <a:lnTo>
                        <a:pt x="432" y="236"/>
                      </a:lnTo>
                      <a:lnTo>
                        <a:pt x="434" y="238"/>
                      </a:lnTo>
                      <a:lnTo>
                        <a:pt x="436" y="235"/>
                      </a:lnTo>
                      <a:lnTo>
                        <a:pt x="437" y="236"/>
                      </a:lnTo>
                      <a:lnTo>
                        <a:pt x="437" y="238"/>
                      </a:lnTo>
                      <a:lnTo>
                        <a:pt x="438" y="237"/>
                      </a:lnTo>
                      <a:lnTo>
                        <a:pt x="440" y="236"/>
                      </a:lnTo>
                      <a:lnTo>
                        <a:pt x="441" y="238"/>
                      </a:lnTo>
                      <a:lnTo>
                        <a:pt x="442" y="237"/>
                      </a:lnTo>
                      <a:lnTo>
                        <a:pt x="443" y="237"/>
                      </a:lnTo>
                      <a:lnTo>
                        <a:pt x="444" y="235"/>
                      </a:lnTo>
                      <a:lnTo>
                        <a:pt x="445" y="237"/>
                      </a:lnTo>
                      <a:lnTo>
                        <a:pt x="446" y="237"/>
                      </a:lnTo>
                      <a:lnTo>
                        <a:pt x="447" y="236"/>
                      </a:lnTo>
                      <a:lnTo>
                        <a:pt x="448" y="238"/>
                      </a:lnTo>
                      <a:lnTo>
                        <a:pt x="449" y="236"/>
                      </a:lnTo>
                      <a:lnTo>
                        <a:pt x="450" y="236"/>
                      </a:lnTo>
                      <a:lnTo>
                        <a:pt x="451" y="235"/>
                      </a:lnTo>
                      <a:lnTo>
                        <a:pt x="453" y="234"/>
                      </a:lnTo>
                      <a:lnTo>
                        <a:pt x="453" y="234"/>
                      </a:lnTo>
                      <a:lnTo>
                        <a:pt x="453" y="235"/>
                      </a:lnTo>
                      <a:lnTo>
                        <a:pt x="455" y="235"/>
                      </a:lnTo>
                      <a:lnTo>
                        <a:pt x="457" y="235"/>
                      </a:lnTo>
                      <a:lnTo>
                        <a:pt x="458" y="234"/>
                      </a:lnTo>
                      <a:lnTo>
                        <a:pt x="459" y="237"/>
                      </a:lnTo>
                      <a:lnTo>
                        <a:pt x="461" y="234"/>
                      </a:lnTo>
                      <a:lnTo>
                        <a:pt x="462" y="234"/>
                      </a:lnTo>
                      <a:lnTo>
                        <a:pt x="463" y="233"/>
                      </a:lnTo>
                      <a:lnTo>
                        <a:pt x="464" y="237"/>
                      </a:lnTo>
                      <a:lnTo>
                        <a:pt x="465" y="235"/>
                      </a:lnTo>
                      <a:lnTo>
                        <a:pt x="466" y="235"/>
                      </a:lnTo>
                      <a:lnTo>
                        <a:pt x="468" y="236"/>
                      </a:lnTo>
                      <a:lnTo>
                        <a:pt x="469" y="235"/>
                      </a:lnTo>
                      <a:lnTo>
                        <a:pt x="471" y="235"/>
                      </a:lnTo>
                      <a:lnTo>
                        <a:pt x="472" y="234"/>
                      </a:lnTo>
                      <a:lnTo>
                        <a:pt x="474" y="234"/>
                      </a:lnTo>
                      <a:lnTo>
                        <a:pt x="475" y="235"/>
                      </a:lnTo>
                      <a:lnTo>
                        <a:pt x="478" y="236"/>
                      </a:lnTo>
                      <a:lnTo>
                        <a:pt x="480" y="235"/>
                      </a:lnTo>
                      <a:lnTo>
                        <a:pt x="482" y="235"/>
                      </a:lnTo>
                      <a:lnTo>
                        <a:pt x="485" y="236"/>
                      </a:lnTo>
                      <a:lnTo>
                        <a:pt x="487" y="236"/>
                      </a:lnTo>
                      <a:lnTo>
                        <a:pt x="489" y="234"/>
                      </a:lnTo>
                      <a:lnTo>
                        <a:pt x="490" y="237"/>
                      </a:lnTo>
                      <a:lnTo>
                        <a:pt x="492" y="236"/>
                      </a:lnTo>
                      <a:lnTo>
                        <a:pt x="495" y="237"/>
                      </a:lnTo>
                      <a:lnTo>
                        <a:pt x="497" y="233"/>
                      </a:lnTo>
                      <a:lnTo>
                        <a:pt x="498" y="234"/>
                      </a:lnTo>
                      <a:lnTo>
                        <a:pt x="499" y="234"/>
                      </a:lnTo>
                      <a:lnTo>
                        <a:pt x="502" y="233"/>
                      </a:lnTo>
                      <a:lnTo>
                        <a:pt x="503" y="231"/>
                      </a:lnTo>
                      <a:lnTo>
                        <a:pt x="505" y="232"/>
                      </a:lnTo>
                      <a:lnTo>
                        <a:pt x="506" y="232"/>
                      </a:lnTo>
                      <a:lnTo>
                        <a:pt x="508" y="234"/>
                      </a:lnTo>
                      <a:lnTo>
                        <a:pt x="510" y="232"/>
                      </a:lnTo>
                      <a:lnTo>
                        <a:pt x="511" y="233"/>
                      </a:lnTo>
                      <a:lnTo>
                        <a:pt x="513" y="232"/>
                      </a:lnTo>
                      <a:lnTo>
                        <a:pt x="515" y="236"/>
                      </a:lnTo>
                      <a:lnTo>
                        <a:pt x="517" y="235"/>
                      </a:lnTo>
                      <a:lnTo>
                        <a:pt x="519" y="235"/>
                      </a:lnTo>
                      <a:lnTo>
                        <a:pt x="520" y="236"/>
                      </a:lnTo>
                      <a:lnTo>
                        <a:pt x="522" y="236"/>
                      </a:lnTo>
                      <a:lnTo>
                        <a:pt x="523" y="236"/>
                      </a:lnTo>
                      <a:lnTo>
                        <a:pt x="524" y="236"/>
                      </a:lnTo>
                      <a:lnTo>
                        <a:pt x="526" y="236"/>
                      </a:lnTo>
                      <a:lnTo>
                        <a:pt x="527" y="238"/>
                      </a:lnTo>
                      <a:lnTo>
                        <a:pt x="529" y="236"/>
                      </a:lnTo>
                      <a:lnTo>
                        <a:pt x="531" y="237"/>
                      </a:lnTo>
                      <a:lnTo>
                        <a:pt x="533" y="236"/>
                      </a:lnTo>
                      <a:lnTo>
                        <a:pt x="536" y="237"/>
                      </a:lnTo>
                      <a:lnTo>
                        <a:pt x="538" y="236"/>
                      </a:lnTo>
                      <a:lnTo>
                        <a:pt x="540" y="237"/>
                      </a:lnTo>
                      <a:lnTo>
                        <a:pt x="542" y="238"/>
                      </a:lnTo>
                      <a:lnTo>
                        <a:pt x="544" y="238"/>
                      </a:lnTo>
                      <a:lnTo>
                        <a:pt x="546" y="238"/>
                      </a:lnTo>
                      <a:lnTo>
                        <a:pt x="548" y="238"/>
                      </a:lnTo>
                      <a:lnTo>
                        <a:pt x="551" y="238"/>
                      </a:lnTo>
                      <a:lnTo>
                        <a:pt x="551" y="238"/>
                      </a:lnTo>
                      <a:lnTo>
                        <a:pt x="551" y="238"/>
                      </a:lnTo>
                      <a:lnTo>
                        <a:pt x="552" y="240"/>
                      </a:lnTo>
                      <a:lnTo>
                        <a:pt x="553" y="238"/>
                      </a:lnTo>
                      <a:lnTo>
                        <a:pt x="555" y="239"/>
                      </a:lnTo>
                      <a:lnTo>
                        <a:pt x="556" y="237"/>
                      </a:lnTo>
                      <a:lnTo>
                        <a:pt x="558" y="239"/>
                      </a:lnTo>
                      <a:lnTo>
                        <a:pt x="558" y="239"/>
                      </a:lnTo>
                      <a:lnTo>
                        <a:pt x="558" y="238"/>
                      </a:lnTo>
                      <a:lnTo>
                        <a:pt x="560" y="238"/>
                      </a:lnTo>
                      <a:lnTo>
                        <a:pt x="560" y="238"/>
                      </a:lnTo>
                      <a:lnTo>
                        <a:pt x="560" y="237"/>
                      </a:lnTo>
                      <a:lnTo>
                        <a:pt x="561" y="239"/>
                      </a:lnTo>
                      <a:lnTo>
                        <a:pt x="562" y="238"/>
                      </a:lnTo>
                      <a:lnTo>
                        <a:pt x="563" y="239"/>
                      </a:lnTo>
                      <a:lnTo>
                        <a:pt x="564" y="238"/>
                      </a:lnTo>
                      <a:lnTo>
                        <a:pt x="565" y="239"/>
                      </a:lnTo>
                      <a:lnTo>
                        <a:pt x="566" y="238"/>
                      </a:lnTo>
                      <a:lnTo>
                        <a:pt x="568" y="238"/>
                      </a:lnTo>
                      <a:lnTo>
                        <a:pt x="568" y="238"/>
                      </a:lnTo>
                      <a:lnTo>
                        <a:pt x="568" y="238"/>
                      </a:lnTo>
                      <a:lnTo>
                        <a:pt x="569" y="239"/>
                      </a:lnTo>
                      <a:lnTo>
                        <a:pt x="571" y="238"/>
                      </a:lnTo>
                      <a:lnTo>
                        <a:pt x="572" y="238"/>
                      </a:lnTo>
                      <a:lnTo>
                        <a:pt x="573" y="239"/>
                      </a:lnTo>
                      <a:lnTo>
                        <a:pt x="574" y="238"/>
                      </a:lnTo>
                      <a:lnTo>
                        <a:pt x="575" y="237"/>
                      </a:lnTo>
                      <a:lnTo>
                        <a:pt x="577" y="238"/>
                      </a:lnTo>
                      <a:lnTo>
                        <a:pt x="578" y="238"/>
                      </a:lnTo>
                      <a:lnTo>
                        <a:pt x="579" y="238"/>
                      </a:lnTo>
                      <a:lnTo>
                        <a:pt x="580" y="237"/>
                      </a:lnTo>
                      <a:lnTo>
                        <a:pt x="581" y="238"/>
                      </a:lnTo>
                      <a:lnTo>
                        <a:pt x="583" y="238"/>
                      </a:lnTo>
                      <a:lnTo>
                        <a:pt x="584" y="238"/>
                      </a:lnTo>
                      <a:lnTo>
                        <a:pt x="585" y="239"/>
                      </a:lnTo>
                      <a:lnTo>
                        <a:pt x="587" y="237"/>
                      </a:lnTo>
                      <a:lnTo>
                        <a:pt x="589" y="238"/>
                      </a:lnTo>
                      <a:lnTo>
                        <a:pt x="590" y="237"/>
                      </a:lnTo>
                      <a:lnTo>
                        <a:pt x="592" y="238"/>
                      </a:lnTo>
                      <a:lnTo>
                        <a:pt x="594" y="238"/>
                      </a:lnTo>
                      <a:lnTo>
                        <a:pt x="594" y="238"/>
                      </a:lnTo>
                      <a:lnTo>
                        <a:pt x="594" y="238"/>
                      </a:lnTo>
                      <a:lnTo>
                        <a:pt x="596" y="238"/>
                      </a:lnTo>
                      <a:lnTo>
                        <a:pt x="597" y="239"/>
                      </a:lnTo>
                      <a:lnTo>
                        <a:pt x="599" y="239"/>
                      </a:lnTo>
                      <a:lnTo>
                        <a:pt x="599" y="239"/>
                      </a:lnTo>
                      <a:lnTo>
                        <a:pt x="599" y="239"/>
                      </a:lnTo>
                      <a:lnTo>
                        <a:pt x="600" y="238"/>
                      </a:lnTo>
                      <a:lnTo>
                        <a:pt x="601" y="239"/>
                      </a:lnTo>
                      <a:lnTo>
                        <a:pt x="602" y="238"/>
                      </a:lnTo>
                      <a:lnTo>
                        <a:pt x="603" y="237"/>
                      </a:lnTo>
                      <a:lnTo>
                        <a:pt x="604" y="239"/>
                      </a:lnTo>
                      <a:lnTo>
                        <a:pt x="605" y="239"/>
                      </a:lnTo>
                      <a:lnTo>
                        <a:pt x="606" y="238"/>
                      </a:lnTo>
                      <a:lnTo>
                        <a:pt x="606" y="238"/>
                      </a:lnTo>
                      <a:lnTo>
                        <a:pt x="608" y="238"/>
                      </a:lnTo>
                      <a:lnTo>
                        <a:pt x="608" y="238"/>
                      </a:lnTo>
                      <a:lnTo>
                        <a:pt x="608" y="238"/>
                      </a:lnTo>
                      <a:lnTo>
                        <a:pt x="610" y="238"/>
                      </a:lnTo>
                      <a:lnTo>
                        <a:pt x="610" y="238"/>
                      </a:lnTo>
                      <a:lnTo>
                        <a:pt x="610" y="238"/>
                      </a:lnTo>
                      <a:lnTo>
                        <a:pt x="612" y="238"/>
                      </a:lnTo>
                      <a:lnTo>
                        <a:pt x="613" y="237"/>
                      </a:lnTo>
                      <a:lnTo>
                        <a:pt x="614" y="238"/>
                      </a:lnTo>
                      <a:lnTo>
                        <a:pt x="616" y="238"/>
                      </a:lnTo>
                      <a:lnTo>
                        <a:pt x="617" y="239"/>
                      </a:lnTo>
                      <a:lnTo>
                        <a:pt x="618" y="238"/>
                      </a:lnTo>
                      <a:lnTo>
                        <a:pt x="620" y="237"/>
                      </a:lnTo>
                      <a:lnTo>
                        <a:pt x="621" y="237"/>
                      </a:lnTo>
                      <a:lnTo>
                        <a:pt x="622" y="238"/>
                      </a:lnTo>
                      <a:lnTo>
                        <a:pt x="623" y="238"/>
                      </a:lnTo>
                      <a:lnTo>
                        <a:pt x="625" y="238"/>
                      </a:lnTo>
                      <a:lnTo>
                        <a:pt x="627" y="238"/>
                      </a:lnTo>
                      <a:lnTo>
                        <a:pt x="629" y="238"/>
                      </a:lnTo>
                      <a:lnTo>
                        <a:pt x="631" y="238"/>
                      </a:lnTo>
                      <a:lnTo>
                        <a:pt x="632" y="239"/>
                      </a:lnTo>
                      <a:lnTo>
                        <a:pt x="634" y="238"/>
                      </a:lnTo>
                      <a:lnTo>
                        <a:pt x="636" y="237"/>
                      </a:lnTo>
                      <a:lnTo>
                        <a:pt x="638" y="238"/>
                      </a:lnTo>
                      <a:lnTo>
                        <a:pt x="640" y="238"/>
                      </a:lnTo>
                      <a:lnTo>
                        <a:pt x="641" y="238"/>
                      </a:lnTo>
                      <a:lnTo>
                        <a:pt x="643" y="238"/>
                      </a:lnTo>
                      <a:lnTo>
                        <a:pt x="646" y="239"/>
                      </a:lnTo>
                      <a:lnTo>
                        <a:pt x="648" y="237"/>
                      </a:lnTo>
                      <a:lnTo>
                        <a:pt x="650" y="238"/>
                      </a:lnTo>
                      <a:lnTo>
                        <a:pt x="652" y="239"/>
                      </a:lnTo>
                      <a:lnTo>
                        <a:pt x="653" y="239"/>
                      </a:lnTo>
                      <a:lnTo>
                        <a:pt x="655" y="238"/>
                      </a:lnTo>
                      <a:lnTo>
                        <a:pt x="656" y="239"/>
                      </a:lnTo>
                      <a:lnTo>
                        <a:pt x="658" y="239"/>
                      </a:lnTo>
                      <a:lnTo>
                        <a:pt x="660" y="239"/>
                      </a:lnTo>
                      <a:lnTo>
                        <a:pt x="662" y="239"/>
                      </a:lnTo>
                      <a:lnTo>
                        <a:pt x="663" y="239"/>
                      </a:lnTo>
                      <a:lnTo>
                        <a:pt x="665" y="239"/>
                      </a:lnTo>
                      <a:lnTo>
                        <a:pt x="666" y="238"/>
                      </a:lnTo>
                      <a:lnTo>
                        <a:pt x="669" y="237"/>
                      </a:lnTo>
                      <a:lnTo>
                        <a:pt x="671" y="237"/>
                      </a:lnTo>
                      <a:lnTo>
                        <a:pt x="672" y="235"/>
                      </a:lnTo>
                      <a:lnTo>
                        <a:pt x="674" y="235"/>
                      </a:lnTo>
                      <a:lnTo>
                        <a:pt x="676" y="235"/>
                      </a:lnTo>
                      <a:lnTo>
                        <a:pt x="679" y="233"/>
                      </a:lnTo>
                      <a:lnTo>
                        <a:pt x="681" y="232"/>
                      </a:lnTo>
                      <a:lnTo>
                        <a:pt x="682" y="233"/>
                      </a:lnTo>
                      <a:lnTo>
                        <a:pt x="684" y="234"/>
                      </a:lnTo>
                      <a:lnTo>
                        <a:pt x="686" y="233"/>
                      </a:lnTo>
                      <a:lnTo>
                        <a:pt x="686" y="233"/>
                      </a:lnTo>
                      <a:lnTo>
                        <a:pt x="686" y="232"/>
                      </a:lnTo>
                      <a:lnTo>
                        <a:pt x="688" y="233"/>
                      </a:lnTo>
                      <a:lnTo>
                        <a:pt x="690" y="233"/>
                      </a:lnTo>
                      <a:lnTo>
                        <a:pt x="692" y="234"/>
                      </a:lnTo>
                      <a:lnTo>
                        <a:pt x="694" y="233"/>
                      </a:lnTo>
                      <a:lnTo>
                        <a:pt x="696" y="236"/>
                      </a:lnTo>
                      <a:lnTo>
                        <a:pt x="698" y="234"/>
                      </a:lnTo>
                      <a:lnTo>
                        <a:pt x="699" y="237"/>
                      </a:lnTo>
                      <a:lnTo>
                        <a:pt x="701" y="236"/>
                      </a:lnTo>
                      <a:lnTo>
                        <a:pt x="702" y="237"/>
                      </a:lnTo>
                      <a:lnTo>
                        <a:pt x="704" y="236"/>
                      </a:lnTo>
                      <a:lnTo>
                        <a:pt x="706" y="238"/>
                      </a:lnTo>
                      <a:lnTo>
                        <a:pt x="707" y="238"/>
                      </a:lnTo>
                      <a:lnTo>
                        <a:pt x="709" y="238"/>
                      </a:lnTo>
                      <a:lnTo>
                        <a:pt x="711" y="238"/>
                      </a:lnTo>
                      <a:lnTo>
                        <a:pt x="712" y="239"/>
                      </a:lnTo>
                      <a:lnTo>
                        <a:pt x="713" y="239"/>
                      </a:lnTo>
                      <a:lnTo>
                        <a:pt x="715" y="238"/>
                      </a:lnTo>
                      <a:lnTo>
                        <a:pt x="715" y="238"/>
                      </a:lnTo>
                      <a:lnTo>
                        <a:pt x="715" y="239"/>
                      </a:lnTo>
                      <a:lnTo>
                        <a:pt x="718" y="240"/>
                      </a:lnTo>
                      <a:lnTo>
                        <a:pt x="718" y="240"/>
                      </a:lnTo>
                      <a:lnTo>
                        <a:pt x="718" y="239"/>
                      </a:lnTo>
                      <a:lnTo>
                        <a:pt x="720" y="239"/>
                      </a:lnTo>
                      <a:lnTo>
                        <a:pt x="721" y="239"/>
                      </a:lnTo>
                      <a:lnTo>
                        <a:pt x="723" y="240"/>
                      </a:lnTo>
                      <a:lnTo>
                        <a:pt x="724" y="240"/>
                      </a:lnTo>
                      <a:lnTo>
                        <a:pt x="726" y="240"/>
                      </a:lnTo>
                      <a:lnTo>
                        <a:pt x="728" y="240"/>
                      </a:lnTo>
                      <a:lnTo>
                        <a:pt x="729" y="238"/>
                      </a:lnTo>
                      <a:lnTo>
                        <a:pt x="731" y="240"/>
                      </a:lnTo>
                      <a:lnTo>
                        <a:pt x="731" y="240"/>
                      </a:lnTo>
                      <a:lnTo>
                        <a:pt x="731" y="239"/>
                      </a:lnTo>
                      <a:lnTo>
                        <a:pt x="733" y="240"/>
                      </a:lnTo>
                      <a:lnTo>
                        <a:pt x="734" y="240"/>
                      </a:lnTo>
                      <a:lnTo>
                        <a:pt x="736" y="240"/>
                      </a:lnTo>
                      <a:lnTo>
                        <a:pt x="737" y="239"/>
                      </a:lnTo>
                      <a:lnTo>
                        <a:pt x="739" y="239"/>
                      </a:lnTo>
                      <a:lnTo>
                        <a:pt x="740" y="239"/>
                      </a:lnTo>
                      <a:lnTo>
                        <a:pt x="741" y="239"/>
                      </a:lnTo>
                      <a:lnTo>
                        <a:pt x="742" y="238"/>
                      </a:lnTo>
                      <a:lnTo>
                        <a:pt x="743" y="238"/>
                      </a:lnTo>
                      <a:lnTo>
                        <a:pt x="744" y="238"/>
                      </a:lnTo>
                      <a:lnTo>
                        <a:pt x="745" y="238"/>
                      </a:lnTo>
                      <a:lnTo>
                        <a:pt x="746" y="237"/>
                      </a:lnTo>
                      <a:lnTo>
                        <a:pt x="747" y="238"/>
                      </a:lnTo>
                      <a:lnTo>
                        <a:pt x="748" y="238"/>
                      </a:lnTo>
                      <a:lnTo>
                        <a:pt x="749" y="239"/>
                      </a:lnTo>
                      <a:lnTo>
                        <a:pt x="750" y="239"/>
                      </a:lnTo>
                      <a:lnTo>
                        <a:pt x="751" y="238"/>
                      </a:lnTo>
                      <a:lnTo>
                        <a:pt x="753" y="240"/>
                      </a:lnTo>
                      <a:lnTo>
                        <a:pt x="753" y="240"/>
                      </a:lnTo>
                      <a:lnTo>
                        <a:pt x="753" y="239"/>
                      </a:lnTo>
                      <a:lnTo>
                        <a:pt x="754" y="240"/>
                      </a:lnTo>
                      <a:lnTo>
                        <a:pt x="755" y="240"/>
                      </a:lnTo>
                      <a:lnTo>
                        <a:pt x="756" y="239"/>
                      </a:lnTo>
                      <a:lnTo>
                        <a:pt x="758" y="240"/>
                      </a:lnTo>
                      <a:lnTo>
                        <a:pt x="759" y="240"/>
                      </a:lnTo>
                      <a:lnTo>
                        <a:pt x="760" y="240"/>
                      </a:lnTo>
                      <a:lnTo>
                        <a:pt x="762" y="240"/>
                      </a:lnTo>
                      <a:lnTo>
                        <a:pt x="763" y="240"/>
                      </a:lnTo>
                      <a:lnTo>
                        <a:pt x="764" y="240"/>
                      </a:lnTo>
                      <a:lnTo>
                        <a:pt x="765" y="240"/>
                      </a:lnTo>
                      <a:lnTo>
                        <a:pt x="766" y="239"/>
                      </a:lnTo>
                      <a:lnTo>
                        <a:pt x="767" y="239"/>
                      </a:lnTo>
                      <a:lnTo>
                        <a:pt x="769" y="239"/>
                      </a:lnTo>
                      <a:lnTo>
                        <a:pt x="770" y="239"/>
                      </a:lnTo>
                      <a:lnTo>
                        <a:pt x="771" y="240"/>
                      </a:lnTo>
                      <a:lnTo>
                        <a:pt x="772" y="239"/>
                      </a:lnTo>
                      <a:lnTo>
                        <a:pt x="774" y="239"/>
                      </a:lnTo>
                      <a:lnTo>
                        <a:pt x="776" y="240"/>
                      </a:lnTo>
                      <a:lnTo>
                        <a:pt x="778" y="240"/>
                      </a:lnTo>
                      <a:lnTo>
                        <a:pt x="779" y="239"/>
                      </a:lnTo>
                      <a:lnTo>
                        <a:pt x="781" y="239"/>
                      </a:lnTo>
                      <a:lnTo>
                        <a:pt x="783" y="239"/>
                      </a:lnTo>
                      <a:lnTo>
                        <a:pt x="784" y="239"/>
                      </a:lnTo>
                      <a:lnTo>
                        <a:pt x="785" y="239"/>
                      </a:lnTo>
                      <a:lnTo>
                        <a:pt x="787" y="239"/>
                      </a:lnTo>
                      <a:lnTo>
                        <a:pt x="789" y="239"/>
                      </a:lnTo>
                      <a:lnTo>
                        <a:pt x="791" y="238"/>
                      </a:lnTo>
                      <a:lnTo>
                        <a:pt x="792" y="238"/>
                      </a:lnTo>
                      <a:lnTo>
                        <a:pt x="795" y="239"/>
                      </a:lnTo>
                      <a:lnTo>
                        <a:pt x="796" y="238"/>
                      </a:lnTo>
                      <a:lnTo>
                        <a:pt x="798" y="238"/>
                      </a:lnTo>
                      <a:lnTo>
                        <a:pt x="800" y="239"/>
                      </a:lnTo>
                      <a:lnTo>
                        <a:pt x="802" y="239"/>
                      </a:lnTo>
                      <a:lnTo>
                        <a:pt x="803" y="239"/>
                      </a:lnTo>
                      <a:lnTo>
                        <a:pt x="805" y="239"/>
                      </a:lnTo>
                      <a:lnTo>
                        <a:pt x="807" y="239"/>
                      </a:lnTo>
                      <a:lnTo>
                        <a:pt x="808" y="238"/>
                      </a:lnTo>
                      <a:lnTo>
                        <a:pt x="810" y="238"/>
                      </a:lnTo>
                      <a:lnTo>
                        <a:pt x="811" y="235"/>
                      </a:lnTo>
                      <a:lnTo>
                        <a:pt x="813" y="236"/>
                      </a:lnTo>
                      <a:lnTo>
                        <a:pt x="814" y="235"/>
                      </a:lnTo>
                      <a:lnTo>
                        <a:pt x="815" y="237"/>
                      </a:lnTo>
                      <a:lnTo>
                        <a:pt x="817" y="236"/>
                      </a:lnTo>
                      <a:lnTo>
                        <a:pt x="818" y="235"/>
                      </a:lnTo>
                      <a:lnTo>
                        <a:pt x="819" y="236"/>
                      </a:lnTo>
                      <a:lnTo>
                        <a:pt x="820" y="237"/>
                      </a:lnTo>
                      <a:lnTo>
                        <a:pt x="821" y="236"/>
                      </a:lnTo>
                      <a:lnTo>
                        <a:pt x="823" y="237"/>
                      </a:lnTo>
                      <a:lnTo>
                        <a:pt x="824" y="238"/>
                      </a:lnTo>
                      <a:lnTo>
                        <a:pt x="825" y="237"/>
                      </a:lnTo>
                      <a:lnTo>
                        <a:pt x="827" y="236"/>
                      </a:lnTo>
                      <a:lnTo>
                        <a:pt x="829" y="239"/>
                      </a:lnTo>
                      <a:lnTo>
                        <a:pt x="830" y="237"/>
                      </a:lnTo>
                      <a:lnTo>
                        <a:pt x="831" y="237"/>
                      </a:lnTo>
                      <a:lnTo>
                        <a:pt x="832" y="237"/>
                      </a:lnTo>
                      <a:lnTo>
                        <a:pt x="833" y="236"/>
                      </a:lnTo>
                      <a:lnTo>
                        <a:pt x="835" y="235"/>
                      </a:lnTo>
                      <a:lnTo>
                        <a:pt x="836" y="236"/>
                      </a:lnTo>
                      <a:lnTo>
                        <a:pt x="837" y="233"/>
                      </a:lnTo>
                      <a:lnTo>
                        <a:pt x="839" y="235"/>
                      </a:lnTo>
                      <a:lnTo>
                        <a:pt x="840" y="233"/>
                      </a:lnTo>
                      <a:lnTo>
                        <a:pt x="842" y="238"/>
                      </a:lnTo>
                      <a:lnTo>
                        <a:pt x="844" y="236"/>
                      </a:lnTo>
                      <a:lnTo>
                        <a:pt x="845" y="237"/>
                      </a:lnTo>
                      <a:lnTo>
                        <a:pt x="847" y="238"/>
                      </a:lnTo>
                      <a:lnTo>
                        <a:pt x="847" y="238"/>
                      </a:lnTo>
                      <a:lnTo>
                        <a:pt x="847" y="237"/>
                      </a:lnTo>
                      <a:lnTo>
                        <a:pt x="849" y="239"/>
                      </a:lnTo>
                      <a:lnTo>
                        <a:pt x="851" y="240"/>
                      </a:lnTo>
                      <a:lnTo>
                        <a:pt x="853" y="240"/>
                      </a:lnTo>
                      <a:lnTo>
                        <a:pt x="854" y="240"/>
                      </a:lnTo>
                      <a:lnTo>
                        <a:pt x="856" y="239"/>
                      </a:lnTo>
                      <a:lnTo>
                        <a:pt x="857" y="240"/>
                      </a:lnTo>
                      <a:lnTo>
                        <a:pt x="858" y="240"/>
                      </a:lnTo>
                      <a:lnTo>
                        <a:pt x="859" y="240"/>
                      </a:lnTo>
                      <a:lnTo>
                        <a:pt x="860" y="239"/>
                      </a:lnTo>
                      <a:lnTo>
                        <a:pt x="861" y="238"/>
                      </a:lnTo>
                      <a:lnTo>
                        <a:pt x="863" y="240"/>
                      </a:lnTo>
                      <a:lnTo>
                        <a:pt x="864" y="240"/>
                      </a:lnTo>
                      <a:lnTo>
                        <a:pt x="866" y="239"/>
                      </a:lnTo>
                      <a:lnTo>
                        <a:pt x="868" y="239"/>
                      </a:lnTo>
                      <a:lnTo>
                        <a:pt x="870" y="239"/>
                      </a:lnTo>
                      <a:lnTo>
                        <a:pt x="871" y="240"/>
                      </a:lnTo>
                      <a:lnTo>
                        <a:pt x="873" y="240"/>
                      </a:lnTo>
                      <a:lnTo>
                        <a:pt x="874" y="239"/>
                      </a:lnTo>
                      <a:lnTo>
                        <a:pt x="876" y="239"/>
                      </a:lnTo>
                      <a:lnTo>
                        <a:pt x="878" y="240"/>
                      </a:lnTo>
                      <a:lnTo>
                        <a:pt x="880" y="240"/>
                      </a:lnTo>
                      <a:lnTo>
                        <a:pt x="881" y="240"/>
                      </a:lnTo>
                      <a:lnTo>
                        <a:pt x="883" y="239"/>
                      </a:lnTo>
                      <a:lnTo>
                        <a:pt x="884" y="240"/>
                      </a:lnTo>
                      <a:lnTo>
                        <a:pt x="885" y="239"/>
                      </a:lnTo>
                      <a:lnTo>
                        <a:pt x="886" y="240"/>
                      </a:lnTo>
                      <a:lnTo>
                        <a:pt x="887" y="239"/>
                      </a:lnTo>
                      <a:lnTo>
                        <a:pt x="889" y="240"/>
                      </a:lnTo>
                      <a:lnTo>
                        <a:pt x="890" y="239"/>
                      </a:lnTo>
                      <a:lnTo>
                        <a:pt x="892" y="239"/>
                      </a:lnTo>
                      <a:lnTo>
                        <a:pt x="893" y="239"/>
                      </a:lnTo>
                      <a:lnTo>
                        <a:pt x="893" y="238"/>
                      </a:lnTo>
                      <a:lnTo>
                        <a:pt x="895" y="240"/>
                      </a:lnTo>
                      <a:lnTo>
                        <a:pt x="897" y="237"/>
                      </a:lnTo>
                      <a:lnTo>
                        <a:pt x="897" y="237"/>
                      </a:lnTo>
                      <a:lnTo>
                        <a:pt x="897" y="239"/>
                      </a:lnTo>
                      <a:lnTo>
                        <a:pt x="899" y="238"/>
                      </a:lnTo>
                      <a:lnTo>
                        <a:pt x="899" y="238"/>
                      </a:lnTo>
                      <a:lnTo>
                        <a:pt x="899" y="239"/>
                      </a:lnTo>
                      <a:lnTo>
                        <a:pt x="901" y="239"/>
                      </a:lnTo>
                      <a:lnTo>
                        <a:pt x="904" y="240"/>
                      </a:lnTo>
                      <a:lnTo>
                        <a:pt x="905" y="240"/>
                      </a:lnTo>
                      <a:lnTo>
                        <a:pt x="905" y="239"/>
                      </a:lnTo>
                      <a:lnTo>
                        <a:pt x="907" y="240"/>
                      </a:lnTo>
                      <a:lnTo>
                        <a:pt x="910" y="240"/>
                      </a:lnTo>
                      <a:lnTo>
                        <a:pt x="911" y="240"/>
                      </a:lnTo>
                      <a:lnTo>
                        <a:pt x="913" y="240"/>
                      </a:lnTo>
                      <a:lnTo>
                        <a:pt x="915" y="240"/>
                      </a:lnTo>
                      <a:lnTo>
                        <a:pt x="916" y="240"/>
                      </a:lnTo>
                      <a:lnTo>
                        <a:pt x="917" y="240"/>
                      </a:lnTo>
                      <a:lnTo>
                        <a:pt x="919" y="240"/>
                      </a:lnTo>
                      <a:lnTo>
                        <a:pt x="921" y="240"/>
                      </a:lnTo>
                      <a:lnTo>
                        <a:pt x="923" y="239"/>
                      </a:lnTo>
                      <a:lnTo>
                        <a:pt x="925" y="236"/>
                      </a:lnTo>
                      <a:lnTo>
                        <a:pt x="927" y="236"/>
                      </a:lnTo>
                      <a:lnTo>
                        <a:pt x="929" y="239"/>
                      </a:lnTo>
                      <a:lnTo>
                        <a:pt x="931" y="240"/>
                      </a:lnTo>
                      <a:lnTo>
                        <a:pt x="933" y="240"/>
                      </a:lnTo>
                      <a:lnTo>
                        <a:pt x="936" y="240"/>
                      </a:lnTo>
                      <a:lnTo>
                        <a:pt x="937" y="240"/>
                      </a:lnTo>
                      <a:lnTo>
                        <a:pt x="937" y="240"/>
                      </a:lnTo>
                      <a:lnTo>
                        <a:pt x="939" y="240"/>
                      </a:lnTo>
                      <a:lnTo>
                        <a:pt x="941" y="240"/>
                      </a:lnTo>
                      <a:lnTo>
                        <a:pt x="942" y="240"/>
                      </a:lnTo>
                      <a:lnTo>
                        <a:pt x="944" y="240"/>
                      </a:lnTo>
                      <a:lnTo>
                        <a:pt x="946" y="240"/>
                      </a:lnTo>
                      <a:lnTo>
                        <a:pt x="947" y="240"/>
                      </a:lnTo>
                      <a:lnTo>
                        <a:pt x="948" y="240"/>
                      </a:lnTo>
                      <a:lnTo>
                        <a:pt x="949" y="240"/>
                      </a:lnTo>
                      <a:lnTo>
                        <a:pt x="951" y="240"/>
                      </a:lnTo>
                      <a:lnTo>
                        <a:pt x="952" y="240"/>
                      </a:lnTo>
                      <a:lnTo>
                        <a:pt x="953" y="240"/>
                      </a:lnTo>
                      <a:lnTo>
                        <a:pt x="955" y="240"/>
                      </a:lnTo>
                      <a:lnTo>
                        <a:pt x="956" y="240"/>
                      </a:lnTo>
                      <a:lnTo>
                        <a:pt x="957" y="240"/>
                      </a:lnTo>
                      <a:lnTo>
                        <a:pt x="958" y="240"/>
                      </a:lnTo>
                      <a:lnTo>
                        <a:pt x="960" y="240"/>
                      </a:lnTo>
                      <a:lnTo>
                        <a:pt x="962" y="240"/>
                      </a:lnTo>
                      <a:lnTo>
                        <a:pt x="963" y="240"/>
                      </a:lnTo>
                      <a:lnTo>
                        <a:pt x="964" y="239"/>
                      </a:lnTo>
                      <a:lnTo>
                        <a:pt x="966" y="240"/>
                      </a:lnTo>
                      <a:lnTo>
                        <a:pt x="967" y="240"/>
                      </a:lnTo>
                      <a:lnTo>
                        <a:pt x="969" y="240"/>
                      </a:lnTo>
                      <a:lnTo>
                        <a:pt x="971" y="240"/>
                      </a:lnTo>
                      <a:lnTo>
                        <a:pt x="973" y="240"/>
                      </a:lnTo>
                      <a:lnTo>
                        <a:pt x="975" y="240"/>
                      </a:lnTo>
                      <a:lnTo>
                        <a:pt x="977" y="240"/>
                      </a:lnTo>
                      <a:lnTo>
                        <a:pt x="979" y="239"/>
                      </a:lnTo>
                      <a:lnTo>
                        <a:pt x="981" y="240"/>
                      </a:lnTo>
                      <a:lnTo>
                        <a:pt x="982" y="240"/>
                      </a:lnTo>
                      <a:lnTo>
                        <a:pt x="985" y="240"/>
                      </a:lnTo>
                      <a:lnTo>
                        <a:pt x="986" y="240"/>
                      </a:lnTo>
                      <a:lnTo>
                        <a:pt x="987" y="240"/>
                      </a:lnTo>
                      <a:lnTo>
                        <a:pt x="989" y="240"/>
                      </a:lnTo>
                      <a:lnTo>
                        <a:pt x="991" y="240"/>
                      </a:lnTo>
                      <a:lnTo>
                        <a:pt x="992" y="240"/>
                      </a:lnTo>
                      <a:lnTo>
                        <a:pt x="994" y="240"/>
                      </a:lnTo>
                      <a:lnTo>
                        <a:pt x="996" y="240"/>
                      </a:lnTo>
                      <a:lnTo>
                        <a:pt x="996" y="240"/>
                      </a:lnTo>
                      <a:lnTo>
                        <a:pt x="996" y="240"/>
                      </a:lnTo>
                      <a:lnTo>
                        <a:pt x="997" y="240"/>
                      </a:lnTo>
                      <a:lnTo>
                        <a:pt x="999" y="240"/>
                      </a:lnTo>
                      <a:lnTo>
                        <a:pt x="1000" y="240"/>
                      </a:lnTo>
                      <a:lnTo>
                        <a:pt x="1002" y="240"/>
                      </a:lnTo>
                      <a:lnTo>
                        <a:pt x="1003" y="239"/>
                      </a:lnTo>
                      <a:lnTo>
                        <a:pt x="1005" y="237"/>
                      </a:lnTo>
                      <a:lnTo>
                        <a:pt x="1007" y="238"/>
                      </a:lnTo>
                      <a:lnTo>
                        <a:pt x="1007" y="238"/>
                      </a:lnTo>
                      <a:lnTo>
                        <a:pt x="1007" y="236"/>
                      </a:lnTo>
                      <a:lnTo>
                        <a:pt x="1009" y="236"/>
                      </a:lnTo>
                      <a:lnTo>
                        <a:pt x="1010" y="236"/>
                      </a:lnTo>
                      <a:lnTo>
                        <a:pt x="1012" y="235"/>
                      </a:lnTo>
                      <a:lnTo>
                        <a:pt x="1014" y="235"/>
                      </a:lnTo>
                      <a:lnTo>
                        <a:pt x="1015" y="232"/>
                      </a:lnTo>
                      <a:lnTo>
                        <a:pt x="1016" y="232"/>
                      </a:lnTo>
                      <a:lnTo>
                        <a:pt x="1017" y="231"/>
                      </a:lnTo>
                      <a:lnTo>
                        <a:pt x="1019" y="230"/>
                      </a:lnTo>
                      <a:lnTo>
                        <a:pt x="1020" y="232"/>
                      </a:lnTo>
                      <a:lnTo>
                        <a:pt x="1021" y="229"/>
                      </a:lnTo>
                      <a:lnTo>
                        <a:pt x="1022" y="233"/>
                      </a:lnTo>
                      <a:lnTo>
                        <a:pt x="1023" y="232"/>
                      </a:lnTo>
                      <a:lnTo>
                        <a:pt x="1024" y="235"/>
                      </a:lnTo>
                      <a:lnTo>
                        <a:pt x="1025" y="235"/>
                      </a:lnTo>
                      <a:lnTo>
                        <a:pt x="1026" y="237"/>
                      </a:lnTo>
                      <a:lnTo>
                        <a:pt x="1027" y="239"/>
                      </a:lnTo>
                      <a:lnTo>
                        <a:pt x="1029" y="239"/>
                      </a:lnTo>
                      <a:lnTo>
                        <a:pt x="1031" y="240"/>
                      </a:lnTo>
                      <a:lnTo>
                        <a:pt x="1032" y="240"/>
                      </a:lnTo>
                      <a:lnTo>
                        <a:pt x="1033" y="240"/>
                      </a:lnTo>
                      <a:lnTo>
                        <a:pt x="1035" y="240"/>
                      </a:lnTo>
                      <a:lnTo>
                        <a:pt x="1036" y="240"/>
                      </a:lnTo>
                      <a:lnTo>
                        <a:pt x="1038" y="240"/>
                      </a:lnTo>
                      <a:lnTo>
                        <a:pt x="1040" y="240"/>
                      </a:lnTo>
                      <a:lnTo>
                        <a:pt x="1041" y="240"/>
                      </a:lnTo>
                      <a:lnTo>
                        <a:pt x="1043" y="240"/>
                      </a:lnTo>
                      <a:lnTo>
                        <a:pt x="1044" y="240"/>
                      </a:lnTo>
                      <a:lnTo>
                        <a:pt x="1045" y="240"/>
                      </a:lnTo>
                      <a:lnTo>
                        <a:pt x="1046" y="240"/>
                      </a:lnTo>
                      <a:lnTo>
                        <a:pt x="1047" y="240"/>
                      </a:lnTo>
                      <a:lnTo>
                        <a:pt x="1048" y="240"/>
                      </a:lnTo>
                      <a:lnTo>
                        <a:pt x="1049" y="240"/>
                      </a:lnTo>
                      <a:lnTo>
                        <a:pt x="1051" y="240"/>
                      </a:lnTo>
                      <a:lnTo>
                        <a:pt x="1051" y="240"/>
                      </a:lnTo>
                      <a:lnTo>
                        <a:pt x="1051" y="240"/>
                      </a:lnTo>
                      <a:lnTo>
                        <a:pt x="1053" y="240"/>
                      </a:lnTo>
                      <a:lnTo>
                        <a:pt x="1054" y="240"/>
                      </a:lnTo>
                      <a:lnTo>
                        <a:pt x="1056" y="240"/>
                      </a:lnTo>
                      <a:lnTo>
                        <a:pt x="1058" y="240"/>
                      </a:lnTo>
                      <a:lnTo>
                        <a:pt x="1059" y="240"/>
                      </a:lnTo>
                      <a:lnTo>
                        <a:pt x="1061" y="240"/>
                      </a:lnTo>
                      <a:lnTo>
                        <a:pt x="1062" y="240"/>
                      </a:lnTo>
                      <a:lnTo>
                        <a:pt x="1064" y="240"/>
                      </a:lnTo>
                      <a:lnTo>
                        <a:pt x="1065" y="240"/>
                      </a:lnTo>
                      <a:lnTo>
                        <a:pt x="1067" y="240"/>
                      </a:lnTo>
                      <a:lnTo>
                        <a:pt x="1068" y="240"/>
                      </a:lnTo>
                      <a:lnTo>
                        <a:pt x="1069" y="240"/>
                      </a:lnTo>
                      <a:lnTo>
                        <a:pt x="1070" y="239"/>
                      </a:lnTo>
                      <a:lnTo>
                        <a:pt x="1072" y="239"/>
                      </a:lnTo>
                      <a:lnTo>
                        <a:pt x="1074" y="239"/>
                      </a:lnTo>
                      <a:lnTo>
                        <a:pt x="1075" y="238"/>
                      </a:lnTo>
                      <a:lnTo>
                        <a:pt x="1077" y="239"/>
                      </a:lnTo>
                      <a:lnTo>
                        <a:pt x="1078" y="238"/>
                      </a:lnTo>
                      <a:lnTo>
                        <a:pt x="1080" y="239"/>
                      </a:lnTo>
                      <a:lnTo>
                        <a:pt x="1081" y="238"/>
                      </a:lnTo>
                      <a:lnTo>
                        <a:pt x="1083" y="239"/>
                      </a:lnTo>
                      <a:lnTo>
                        <a:pt x="1084" y="240"/>
                      </a:lnTo>
                      <a:lnTo>
                        <a:pt x="1085" y="240"/>
                      </a:lnTo>
                      <a:lnTo>
                        <a:pt x="1086" y="240"/>
                      </a:lnTo>
                      <a:lnTo>
                        <a:pt x="1088" y="240"/>
                      </a:lnTo>
                      <a:lnTo>
                        <a:pt x="1090" y="240"/>
                      </a:lnTo>
                      <a:lnTo>
                        <a:pt x="1092" y="240"/>
                      </a:lnTo>
                      <a:lnTo>
                        <a:pt x="1094" y="240"/>
                      </a:lnTo>
                      <a:lnTo>
                        <a:pt x="1095" y="240"/>
                      </a:lnTo>
                      <a:lnTo>
                        <a:pt x="1097" y="240"/>
                      </a:lnTo>
                      <a:lnTo>
                        <a:pt x="1099" y="240"/>
                      </a:lnTo>
                      <a:lnTo>
                        <a:pt x="1101" y="240"/>
                      </a:lnTo>
                      <a:lnTo>
                        <a:pt x="1103" y="240"/>
                      </a:lnTo>
                      <a:lnTo>
                        <a:pt x="1105" y="240"/>
                      </a:lnTo>
                      <a:lnTo>
                        <a:pt x="1106" y="240"/>
                      </a:lnTo>
                      <a:lnTo>
                        <a:pt x="1108" y="238"/>
                      </a:lnTo>
                      <a:lnTo>
                        <a:pt x="1110" y="240"/>
                      </a:lnTo>
                      <a:lnTo>
                        <a:pt x="1112" y="240"/>
                      </a:lnTo>
                      <a:lnTo>
                        <a:pt x="1113" y="240"/>
                      </a:lnTo>
                      <a:lnTo>
                        <a:pt x="1114" y="238"/>
                      </a:lnTo>
                      <a:lnTo>
                        <a:pt x="1117" y="239"/>
                      </a:lnTo>
                      <a:lnTo>
                        <a:pt x="1119" y="240"/>
                      </a:lnTo>
                      <a:lnTo>
                        <a:pt x="1119" y="240"/>
                      </a:lnTo>
                      <a:lnTo>
                        <a:pt x="1119" y="240"/>
                      </a:lnTo>
                      <a:lnTo>
                        <a:pt x="1122" y="240"/>
                      </a:lnTo>
                      <a:lnTo>
                        <a:pt x="1124" y="240"/>
                      </a:lnTo>
                      <a:lnTo>
                        <a:pt x="1126" y="238"/>
                      </a:lnTo>
                      <a:lnTo>
                        <a:pt x="1128" y="240"/>
                      </a:lnTo>
                      <a:lnTo>
                        <a:pt x="1130" y="240"/>
                      </a:lnTo>
                      <a:lnTo>
                        <a:pt x="1132" y="240"/>
                      </a:lnTo>
                      <a:lnTo>
                        <a:pt x="1133" y="240"/>
                      </a:lnTo>
                      <a:lnTo>
                        <a:pt x="1135" y="240"/>
                      </a:lnTo>
                      <a:lnTo>
                        <a:pt x="1136" y="240"/>
                      </a:lnTo>
                      <a:lnTo>
                        <a:pt x="1137" y="240"/>
                      </a:lnTo>
                      <a:lnTo>
                        <a:pt x="1139" y="240"/>
                      </a:lnTo>
                      <a:lnTo>
                        <a:pt x="1140" y="240"/>
                      </a:lnTo>
                      <a:lnTo>
                        <a:pt x="1142" y="240"/>
                      </a:lnTo>
                      <a:lnTo>
                        <a:pt x="1143" y="240"/>
                      </a:lnTo>
                      <a:lnTo>
                        <a:pt x="1145" y="240"/>
                      </a:lnTo>
                      <a:lnTo>
                        <a:pt x="1147" y="240"/>
                      </a:lnTo>
                      <a:lnTo>
                        <a:pt x="1149" y="240"/>
                      </a:lnTo>
                      <a:lnTo>
                        <a:pt x="1150" y="240"/>
                      </a:lnTo>
                      <a:lnTo>
                        <a:pt x="1152" y="240"/>
                      </a:lnTo>
                      <a:lnTo>
                        <a:pt x="1154" y="240"/>
                      </a:lnTo>
                      <a:lnTo>
                        <a:pt x="1155" y="240"/>
                      </a:lnTo>
                      <a:lnTo>
                        <a:pt x="1156" y="240"/>
                      </a:lnTo>
                      <a:lnTo>
                        <a:pt x="1157" y="240"/>
                      </a:lnTo>
                      <a:lnTo>
                        <a:pt x="1158" y="240"/>
                      </a:lnTo>
                      <a:lnTo>
                        <a:pt x="1160" y="240"/>
                      </a:lnTo>
                      <a:lnTo>
                        <a:pt x="1161" y="240"/>
                      </a:lnTo>
                      <a:lnTo>
                        <a:pt x="1162" y="239"/>
                      </a:lnTo>
                      <a:lnTo>
                        <a:pt x="1162" y="238"/>
                      </a:lnTo>
                      <a:lnTo>
                        <a:pt x="1163" y="238"/>
                      </a:lnTo>
                      <a:lnTo>
                        <a:pt x="1165" y="240"/>
                      </a:lnTo>
                      <a:lnTo>
                        <a:pt x="1166" y="238"/>
                      </a:lnTo>
                      <a:lnTo>
                        <a:pt x="1166" y="240"/>
                      </a:lnTo>
                      <a:lnTo>
                        <a:pt x="1168" y="240"/>
                      </a:lnTo>
                      <a:lnTo>
                        <a:pt x="1169" y="239"/>
                      </a:lnTo>
                      <a:lnTo>
                        <a:pt x="1170" y="240"/>
                      </a:lnTo>
                      <a:lnTo>
                        <a:pt x="1170" y="239"/>
                      </a:lnTo>
                      <a:lnTo>
                        <a:pt x="1171" y="240"/>
                      </a:lnTo>
                      <a:lnTo>
                        <a:pt x="1172" y="240"/>
                      </a:lnTo>
                      <a:lnTo>
                        <a:pt x="1173" y="240"/>
                      </a:lnTo>
                      <a:lnTo>
                        <a:pt x="1174" y="240"/>
                      </a:lnTo>
                      <a:lnTo>
                        <a:pt x="1175" y="240"/>
                      </a:lnTo>
                      <a:lnTo>
                        <a:pt x="1176" y="240"/>
                      </a:lnTo>
                      <a:lnTo>
                        <a:pt x="1177" y="240"/>
                      </a:lnTo>
                      <a:lnTo>
                        <a:pt x="1178" y="240"/>
                      </a:lnTo>
                      <a:lnTo>
                        <a:pt x="1179" y="240"/>
                      </a:lnTo>
                      <a:lnTo>
                        <a:pt x="1180" y="240"/>
                      </a:lnTo>
                      <a:lnTo>
                        <a:pt x="1180" y="240"/>
                      </a:lnTo>
                      <a:lnTo>
                        <a:pt x="1182" y="240"/>
                      </a:lnTo>
                      <a:lnTo>
                        <a:pt x="1183" y="240"/>
                      </a:lnTo>
                      <a:lnTo>
                        <a:pt x="1184" y="240"/>
                      </a:lnTo>
                      <a:lnTo>
                        <a:pt x="1185" y="240"/>
                      </a:lnTo>
                      <a:lnTo>
                        <a:pt x="1185" y="240"/>
                      </a:lnTo>
                      <a:lnTo>
                        <a:pt x="1186" y="240"/>
                      </a:lnTo>
                      <a:lnTo>
                        <a:pt x="1187" y="240"/>
                      </a:lnTo>
                      <a:lnTo>
                        <a:pt x="1188" y="240"/>
                      </a:lnTo>
                      <a:lnTo>
                        <a:pt x="1189" y="240"/>
                      </a:lnTo>
                      <a:lnTo>
                        <a:pt x="1190" y="240"/>
                      </a:lnTo>
                      <a:lnTo>
                        <a:pt x="1191" y="240"/>
                      </a:lnTo>
                      <a:lnTo>
                        <a:pt x="1192" y="240"/>
                      </a:lnTo>
                      <a:lnTo>
                        <a:pt x="1193" y="240"/>
                      </a:lnTo>
                      <a:lnTo>
                        <a:pt x="1195" y="240"/>
                      </a:lnTo>
                      <a:lnTo>
                        <a:pt x="1195" y="240"/>
                      </a:lnTo>
                      <a:lnTo>
                        <a:pt x="1195" y="240"/>
                      </a:lnTo>
                      <a:lnTo>
                        <a:pt x="1196" y="240"/>
                      </a:lnTo>
                      <a:lnTo>
                        <a:pt x="1197" y="240"/>
                      </a:lnTo>
                      <a:lnTo>
                        <a:pt x="1198" y="240"/>
                      </a:lnTo>
                      <a:lnTo>
                        <a:pt x="1199" y="240"/>
                      </a:lnTo>
                      <a:lnTo>
                        <a:pt x="1199" y="240"/>
                      </a:lnTo>
                      <a:lnTo>
                        <a:pt x="1200" y="240"/>
                      </a:lnTo>
                      <a:lnTo>
                        <a:pt x="1201" y="240"/>
                      </a:lnTo>
                      <a:lnTo>
                        <a:pt x="1202" y="240"/>
                      </a:lnTo>
                      <a:lnTo>
                        <a:pt x="1203" y="240"/>
                      </a:lnTo>
                      <a:lnTo>
                        <a:pt x="1203" y="240"/>
                      </a:lnTo>
                      <a:lnTo>
                        <a:pt x="1204" y="238"/>
                      </a:lnTo>
                      <a:lnTo>
                        <a:pt x="1205" y="240"/>
                      </a:lnTo>
                      <a:lnTo>
                        <a:pt x="1206" y="240"/>
                      </a:lnTo>
                      <a:lnTo>
                        <a:pt x="1207" y="240"/>
                      </a:lnTo>
                      <a:lnTo>
                        <a:pt x="1208" y="240"/>
                      </a:lnTo>
                      <a:lnTo>
                        <a:pt x="1209" y="240"/>
                      </a:lnTo>
                      <a:lnTo>
                        <a:pt x="1209" y="240"/>
                      </a:lnTo>
                      <a:lnTo>
                        <a:pt x="1211" y="240"/>
                      </a:lnTo>
                      <a:lnTo>
                        <a:pt x="1212" y="240"/>
                      </a:lnTo>
                      <a:lnTo>
                        <a:pt x="1212" y="240"/>
                      </a:lnTo>
                      <a:lnTo>
                        <a:pt x="1213" y="240"/>
                      </a:lnTo>
                      <a:lnTo>
                        <a:pt x="1214" y="240"/>
                      </a:lnTo>
                      <a:lnTo>
                        <a:pt x="1215" y="240"/>
                      </a:lnTo>
                      <a:lnTo>
                        <a:pt x="1216" y="240"/>
                      </a:lnTo>
                      <a:lnTo>
                        <a:pt x="1217" y="240"/>
                      </a:lnTo>
                      <a:lnTo>
                        <a:pt x="1218" y="240"/>
                      </a:lnTo>
                      <a:lnTo>
                        <a:pt x="1219" y="240"/>
                      </a:lnTo>
                      <a:lnTo>
                        <a:pt x="1220" y="240"/>
                      </a:lnTo>
                      <a:lnTo>
                        <a:pt x="1220" y="240"/>
                      </a:lnTo>
                      <a:lnTo>
                        <a:pt x="1221" y="240"/>
                      </a:lnTo>
                      <a:lnTo>
                        <a:pt x="1223" y="240"/>
                      </a:lnTo>
                      <a:lnTo>
                        <a:pt x="1224" y="240"/>
                      </a:lnTo>
                      <a:lnTo>
                        <a:pt x="1225" y="240"/>
                      </a:lnTo>
                      <a:lnTo>
                        <a:pt x="1226" y="240"/>
                      </a:lnTo>
                      <a:lnTo>
                        <a:pt x="1227" y="240"/>
                      </a:lnTo>
                      <a:lnTo>
                        <a:pt x="1227" y="240"/>
                      </a:lnTo>
                      <a:lnTo>
                        <a:pt x="1229" y="240"/>
                      </a:lnTo>
                      <a:lnTo>
                        <a:pt x="1229" y="240"/>
                      </a:lnTo>
                      <a:lnTo>
                        <a:pt x="1229" y="240"/>
                      </a:lnTo>
                      <a:lnTo>
                        <a:pt x="1230" y="240"/>
                      </a:lnTo>
                      <a:lnTo>
                        <a:pt x="1231" y="240"/>
                      </a:lnTo>
                      <a:lnTo>
                        <a:pt x="1232" y="240"/>
                      </a:lnTo>
                      <a:lnTo>
                        <a:pt x="1233" y="240"/>
                      </a:lnTo>
                      <a:lnTo>
                        <a:pt x="1234" y="240"/>
                      </a:lnTo>
                      <a:lnTo>
                        <a:pt x="1235" y="240"/>
                      </a:lnTo>
                      <a:lnTo>
                        <a:pt x="1236" y="240"/>
                      </a:lnTo>
                      <a:lnTo>
                        <a:pt x="1237" y="240"/>
                      </a:lnTo>
                      <a:lnTo>
                        <a:pt x="1237" y="240"/>
                      </a:lnTo>
                      <a:lnTo>
                        <a:pt x="1238" y="240"/>
                      </a:lnTo>
                      <a:lnTo>
                        <a:pt x="1239" y="240"/>
                      </a:lnTo>
                      <a:lnTo>
                        <a:pt x="1240" y="240"/>
                      </a:lnTo>
                      <a:lnTo>
                        <a:pt x="1241" y="240"/>
                      </a:lnTo>
                      <a:lnTo>
                        <a:pt x="1242" y="240"/>
                      </a:lnTo>
                      <a:lnTo>
                        <a:pt x="1243" y="240"/>
                      </a:lnTo>
                      <a:lnTo>
                        <a:pt x="1244" y="240"/>
                      </a:lnTo>
                      <a:lnTo>
                        <a:pt x="1245" y="240"/>
                      </a:lnTo>
                      <a:lnTo>
                        <a:pt x="1246" y="240"/>
                      </a:lnTo>
                      <a:lnTo>
                        <a:pt x="1246" y="240"/>
                      </a:lnTo>
                      <a:lnTo>
                        <a:pt x="1247" y="240"/>
                      </a:lnTo>
                    </a:path>
                  </a:pathLst>
                </a:custGeom>
                <a:noFill/>
                <a:ln w="28575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00" name="Rectangle 999">
                <a:extLst>
                  <a:ext uri="{FF2B5EF4-FFF2-40B4-BE49-F238E27FC236}">
                    <a16:creationId xmlns:a16="http://schemas.microsoft.com/office/drawing/2014/main" id="{A5790FE8-198E-4B6C-B4B3-027038C86486}"/>
                  </a:ext>
                </a:extLst>
              </p:cNvPr>
              <p:cNvSpPr/>
              <p:nvPr/>
            </p:nvSpPr>
            <p:spPr>
              <a:xfrm>
                <a:off x="2687860" y="2387084"/>
                <a:ext cx="3030430" cy="104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4+ </a:t>
                </a:r>
                <a:r>
                  <a:rPr lang="en-US" sz="2000" b="1" dirty="0"/>
                  <a:t>HWPFMVVNDAGRPK</a:t>
                </a:r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at m/z= 486.265 </a:t>
                </a:r>
              </a:p>
            </p:txBody>
          </p:sp>
          <p:sp>
            <p:nvSpPr>
              <p:cNvPr id="1001" name="Rectangle 1000">
                <a:extLst>
                  <a:ext uri="{FF2B5EF4-FFF2-40B4-BE49-F238E27FC236}">
                    <a16:creationId xmlns:a16="http://schemas.microsoft.com/office/drawing/2014/main" id="{5C919ED5-E0A6-4C20-BA0D-C28C683404D1}"/>
                  </a:ext>
                </a:extLst>
              </p:cNvPr>
              <p:cNvSpPr/>
              <p:nvPr/>
            </p:nvSpPr>
            <p:spPr>
              <a:xfrm>
                <a:off x="4582002" y="3769739"/>
                <a:ext cx="3122405" cy="1049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4+ 5 mono-oxidized </a:t>
                </a:r>
              </a:p>
              <a:p>
                <a:r>
                  <a:rPr lang="en-US" sz="2000" dirty="0"/>
                  <a:t>Isomers at m/z= 490.263  </a:t>
                </a: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B4B5315-38E5-4752-9363-D7BA70A85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876" y="2750766"/>
              <a:ext cx="1723750" cy="55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F2136BB0-4454-4310-89D6-79B631728E27}"/>
              </a:ext>
            </a:extLst>
          </p:cNvPr>
          <p:cNvGrpSpPr/>
          <p:nvPr/>
        </p:nvGrpSpPr>
        <p:grpSpPr>
          <a:xfrm>
            <a:off x="104057" y="3219450"/>
            <a:ext cx="12013895" cy="3603125"/>
            <a:chOff x="50400" y="2592221"/>
            <a:chExt cx="12104541" cy="3965073"/>
          </a:xfrm>
        </p:grpSpPr>
        <p:grpSp>
          <p:nvGrpSpPr>
            <p:cNvPr id="684" name="Group 980">
              <a:extLst>
                <a:ext uri="{FF2B5EF4-FFF2-40B4-BE49-F238E27FC236}">
                  <a16:creationId xmlns:a16="http://schemas.microsoft.com/office/drawing/2014/main" id="{DDC135F0-5851-4BA7-B7F8-2B868ADBF0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400" y="2592221"/>
              <a:ext cx="12104541" cy="3965073"/>
              <a:chOff x="0" y="449"/>
              <a:chExt cx="7690" cy="3169"/>
            </a:xfrm>
          </p:grpSpPr>
          <p:sp>
            <p:nvSpPr>
              <p:cNvPr id="713" name="AutoShape 979">
                <a:extLst>
                  <a:ext uri="{FF2B5EF4-FFF2-40B4-BE49-F238E27FC236}">
                    <a16:creationId xmlns:a16="http://schemas.microsoft.com/office/drawing/2014/main" id="{C4D5E93C-C023-40D9-882D-6A1A02804DD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" y="449"/>
                <a:ext cx="7680" cy="3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 Nova Cond Light" panose="020B0306020202020204" pitchFamily="34" charset="0"/>
                </a:endParaRPr>
              </a:p>
            </p:txBody>
          </p:sp>
          <p:grpSp>
            <p:nvGrpSpPr>
              <p:cNvPr id="714" name="Group 1181">
                <a:extLst>
                  <a:ext uri="{FF2B5EF4-FFF2-40B4-BE49-F238E27FC236}">
                    <a16:creationId xmlns:a16="http://schemas.microsoft.com/office/drawing/2014/main" id="{AF1A5BD0-66C4-48EE-B39C-9AB8C384FC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79"/>
                <a:ext cx="7679" cy="2877"/>
                <a:chOff x="0" y="679"/>
                <a:chExt cx="7679" cy="2877"/>
              </a:xfrm>
            </p:grpSpPr>
            <p:sp>
              <p:nvSpPr>
                <p:cNvPr id="856" name="Rectangle 981">
                  <a:extLst>
                    <a:ext uri="{FF2B5EF4-FFF2-40B4-BE49-F238E27FC236}">
                      <a16:creationId xmlns:a16="http://schemas.microsoft.com/office/drawing/2014/main" id="{82A4CDFA-5EB3-46D9-BF52-662E291DC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79"/>
                  <a:ext cx="48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7" name="Rectangle 982">
                  <a:extLst>
                    <a:ext uri="{FF2B5EF4-FFF2-40B4-BE49-F238E27FC236}">
                      <a16:creationId xmlns:a16="http://schemas.microsoft.com/office/drawing/2014/main" id="{4BA7C540-196C-4B82-B4F4-C2BB6CC00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79"/>
                  <a:ext cx="48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8" name="Freeform 984">
                  <a:extLst>
                    <a:ext uri="{FF2B5EF4-FFF2-40B4-BE49-F238E27FC236}">
                      <a16:creationId xmlns:a16="http://schemas.microsoft.com/office/drawing/2014/main" id="{B0D7D5C4-22E9-41AA-AEB8-AF989F024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749"/>
                  <a:ext cx="7391" cy="2577"/>
                </a:xfrm>
                <a:custGeom>
                  <a:avLst/>
                  <a:gdLst>
                    <a:gd name="T0" fmla="*/ 0 w 1384"/>
                    <a:gd name="T1" fmla="*/ 0 h 482"/>
                    <a:gd name="T2" fmla="*/ 0 w 1384"/>
                    <a:gd name="T3" fmla="*/ 482 h 482"/>
                    <a:gd name="T4" fmla="*/ 1384 w 1384"/>
                    <a:gd name="T5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84" h="482">
                      <a:moveTo>
                        <a:pt x="0" y="0"/>
                      </a:moveTo>
                      <a:lnTo>
                        <a:pt x="0" y="482"/>
                      </a:lnTo>
                      <a:lnTo>
                        <a:pt x="1384" y="482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9" name="Rectangle 985">
                  <a:extLst>
                    <a:ext uri="{FF2B5EF4-FFF2-40B4-BE49-F238E27FC236}">
                      <a16:creationId xmlns:a16="http://schemas.microsoft.com/office/drawing/2014/main" id="{3182F76B-8CBD-462B-9364-0AB263759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100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60" name="Line 986">
                  <a:extLst>
                    <a:ext uri="{FF2B5EF4-FFF2-40B4-BE49-F238E27FC236}">
                      <a16:creationId xmlns:a16="http://schemas.microsoft.com/office/drawing/2014/main" id="{995244E2-DD60-4C9B-9E85-101029209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9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1" name="Line 987">
                  <a:extLst>
                    <a:ext uri="{FF2B5EF4-FFF2-40B4-BE49-F238E27FC236}">
                      <a16:creationId xmlns:a16="http://schemas.microsoft.com/office/drawing/2014/main" id="{8B6A1A0D-B625-4A47-A95D-BC17E700E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2" name="Line 988">
                  <a:extLst>
                    <a:ext uri="{FF2B5EF4-FFF2-40B4-BE49-F238E27FC236}">
                      <a16:creationId xmlns:a16="http://schemas.microsoft.com/office/drawing/2014/main" id="{082ADC5A-4A99-4611-ADD6-6E0A3620D5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3" name="Line 989">
                  <a:extLst>
                    <a:ext uri="{FF2B5EF4-FFF2-40B4-BE49-F238E27FC236}">
                      <a16:creationId xmlns:a16="http://schemas.microsoft.com/office/drawing/2014/main" id="{E7998F90-A96B-4E78-9F54-452315D051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4" name="Line 990">
                  <a:extLst>
                    <a:ext uri="{FF2B5EF4-FFF2-40B4-BE49-F238E27FC236}">
                      <a16:creationId xmlns:a16="http://schemas.microsoft.com/office/drawing/2014/main" id="{D4F4D6A4-79C3-4AD1-BB1E-0F457CF57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5" name="Rectangle 991">
                  <a:extLst>
                    <a:ext uri="{FF2B5EF4-FFF2-40B4-BE49-F238E27FC236}">
                      <a16:creationId xmlns:a16="http://schemas.microsoft.com/office/drawing/2014/main" id="{DCAEC9D0-62A7-4FA9-9672-A511424C4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150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66" name="Line 992">
                  <a:extLst>
                    <a:ext uri="{FF2B5EF4-FFF2-40B4-BE49-F238E27FC236}">
                      <a16:creationId xmlns:a16="http://schemas.microsoft.com/office/drawing/2014/main" id="{F92F3635-AB9A-4453-9B4B-DBC4453D7A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" name="Line 993">
                  <a:extLst>
                    <a:ext uri="{FF2B5EF4-FFF2-40B4-BE49-F238E27FC236}">
                      <a16:creationId xmlns:a16="http://schemas.microsoft.com/office/drawing/2014/main" id="{5B95786D-8403-4D51-BFE0-D3A8E1C62A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" name="Line 994">
                  <a:extLst>
                    <a:ext uri="{FF2B5EF4-FFF2-40B4-BE49-F238E27FC236}">
                      <a16:creationId xmlns:a16="http://schemas.microsoft.com/office/drawing/2014/main" id="{A1A36CB6-7225-46ED-BEBD-ADA8794EAE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8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" name="Line 995">
                  <a:extLst>
                    <a:ext uri="{FF2B5EF4-FFF2-40B4-BE49-F238E27FC236}">
                      <a16:creationId xmlns:a16="http://schemas.microsoft.com/office/drawing/2014/main" id="{15EA2FD3-CAFB-4788-B68D-E4A257C8C4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" name="Line 996">
                  <a:extLst>
                    <a:ext uri="{FF2B5EF4-FFF2-40B4-BE49-F238E27FC236}">
                      <a16:creationId xmlns:a16="http://schemas.microsoft.com/office/drawing/2014/main" id="{F296CFA8-738C-4594-90B9-62D7FD343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3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1" name="Rectangle 997">
                  <a:extLst>
                    <a:ext uri="{FF2B5EF4-FFF2-40B4-BE49-F238E27FC236}">
                      <a16:creationId xmlns:a16="http://schemas.microsoft.com/office/drawing/2014/main" id="{1A6A0BCE-FB8E-4E3B-BAA0-74EBC141F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7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200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72" name="Line 998">
                  <a:extLst>
                    <a:ext uri="{FF2B5EF4-FFF2-40B4-BE49-F238E27FC236}">
                      <a16:creationId xmlns:a16="http://schemas.microsoft.com/office/drawing/2014/main" id="{FC87E478-37F1-403F-81B8-5B4658837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2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" name="Line 999">
                  <a:extLst>
                    <a:ext uri="{FF2B5EF4-FFF2-40B4-BE49-F238E27FC236}">
                      <a16:creationId xmlns:a16="http://schemas.microsoft.com/office/drawing/2014/main" id="{C78E7F12-E878-48A8-AA4F-798B397FD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" name="Line 1000">
                  <a:extLst>
                    <a:ext uri="{FF2B5EF4-FFF2-40B4-BE49-F238E27FC236}">
                      <a16:creationId xmlns:a16="http://schemas.microsoft.com/office/drawing/2014/main" id="{891847BE-12A1-4BD0-A02F-160768CEC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" name="Line 1001">
                  <a:extLst>
                    <a:ext uri="{FF2B5EF4-FFF2-40B4-BE49-F238E27FC236}">
                      <a16:creationId xmlns:a16="http://schemas.microsoft.com/office/drawing/2014/main" id="{E001EF37-E126-48AF-A036-679DA9893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" name="Line 1002">
                  <a:extLst>
                    <a:ext uri="{FF2B5EF4-FFF2-40B4-BE49-F238E27FC236}">
                      <a16:creationId xmlns:a16="http://schemas.microsoft.com/office/drawing/2014/main" id="{B40275BC-6E78-46F0-9B4B-EE15A26EA2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7" name="Rectangle 1003">
                  <a:extLst>
                    <a:ext uri="{FF2B5EF4-FFF2-40B4-BE49-F238E27FC236}">
                      <a16:creationId xmlns:a16="http://schemas.microsoft.com/office/drawing/2014/main" id="{5B22376F-CD87-4793-9D9E-7E6E311A0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1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250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78" name="Line 1004">
                  <a:extLst>
                    <a:ext uri="{FF2B5EF4-FFF2-40B4-BE49-F238E27FC236}">
                      <a16:creationId xmlns:a16="http://schemas.microsoft.com/office/drawing/2014/main" id="{62C9634E-A919-4ECD-B954-724A137D95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6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9" name="Line 1005">
                  <a:extLst>
                    <a:ext uri="{FF2B5EF4-FFF2-40B4-BE49-F238E27FC236}">
                      <a16:creationId xmlns:a16="http://schemas.microsoft.com/office/drawing/2014/main" id="{8053D426-343F-4AAF-8BAD-4B37EFC9A8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0" name="Line 1006">
                  <a:extLst>
                    <a:ext uri="{FF2B5EF4-FFF2-40B4-BE49-F238E27FC236}">
                      <a16:creationId xmlns:a16="http://schemas.microsoft.com/office/drawing/2014/main" id="{1466CC93-B48F-4CF6-8813-2567F83E4E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1" name="Line 1007">
                  <a:extLst>
                    <a:ext uri="{FF2B5EF4-FFF2-40B4-BE49-F238E27FC236}">
                      <a16:creationId xmlns:a16="http://schemas.microsoft.com/office/drawing/2014/main" id="{C5132A76-405F-4C1C-9121-7A232FCA8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10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2" name="Line 1008">
                  <a:extLst>
                    <a:ext uri="{FF2B5EF4-FFF2-40B4-BE49-F238E27FC236}">
                      <a16:creationId xmlns:a16="http://schemas.microsoft.com/office/drawing/2014/main" id="{FFB93A7E-A748-4EE9-B2B4-E34B1B016A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3" name="Rectangle 1009">
                  <a:extLst>
                    <a:ext uri="{FF2B5EF4-FFF2-40B4-BE49-F238E27FC236}">
                      <a16:creationId xmlns:a16="http://schemas.microsoft.com/office/drawing/2014/main" id="{2E648828-0147-4FF6-9398-76022E20C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300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84" name="Line 1010">
                  <a:extLst>
                    <a:ext uri="{FF2B5EF4-FFF2-40B4-BE49-F238E27FC236}">
                      <a16:creationId xmlns:a16="http://schemas.microsoft.com/office/drawing/2014/main" id="{D0209921-577D-4937-BCD8-F8E9255DA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5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5" name="Line 1011">
                  <a:extLst>
                    <a:ext uri="{FF2B5EF4-FFF2-40B4-BE49-F238E27FC236}">
                      <a16:creationId xmlns:a16="http://schemas.microsoft.com/office/drawing/2014/main" id="{697D17C2-9360-4606-B367-1C0B45562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40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6" name="Line 1012">
                  <a:extLst>
                    <a:ext uri="{FF2B5EF4-FFF2-40B4-BE49-F238E27FC236}">
                      <a16:creationId xmlns:a16="http://schemas.microsoft.com/office/drawing/2014/main" id="{DAF04F47-8224-46BF-805A-545F42D9C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7" name="Line 1013">
                  <a:extLst>
                    <a:ext uri="{FF2B5EF4-FFF2-40B4-BE49-F238E27FC236}">
                      <a16:creationId xmlns:a16="http://schemas.microsoft.com/office/drawing/2014/main" id="{F6B647DE-F337-44CE-93D1-B66DDE224B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8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8" name="Line 1014">
                  <a:extLst>
                    <a:ext uri="{FF2B5EF4-FFF2-40B4-BE49-F238E27FC236}">
                      <a16:creationId xmlns:a16="http://schemas.microsoft.com/office/drawing/2014/main" id="{9371DEDA-6024-4C7A-90F6-184E77036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6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9" name="Rectangle 1015">
                  <a:extLst>
                    <a:ext uri="{FF2B5EF4-FFF2-40B4-BE49-F238E27FC236}">
                      <a16:creationId xmlns:a16="http://schemas.microsoft.com/office/drawing/2014/main" id="{1094C505-7D62-4A27-8223-02A01FE8B8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4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350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90" name="Line 1016">
                  <a:extLst>
                    <a:ext uri="{FF2B5EF4-FFF2-40B4-BE49-F238E27FC236}">
                      <a16:creationId xmlns:a16="http://schemas.microsoft.com/office/drawing/2014/main" id="{B86E1473-A0CA-4089-A4F2-ECDC9EC234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9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" name="Line 1017">
                  <a:extLst>
                    <a:ext uri="{FF2B5EF4-FFF2-40B4-BE49-F238E27FC236}">
                      <a16:creationId xmlns:a16="http://schemas.microsoft.com/office/drawing/2014/main" id="{B730E5CA-3B5A-446E-AB75-06A846E6C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1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" name="Line 1018">
                  <a:extLst>
                    <a:ext uri="{FF2B5EF4-FFF2-40B4-BE49-F238E27FC236}">
                      <a16:creationId xmlns:a16="http://schemas.microsoft.com/office/drawing/2014/main" id="{F50748CA-356D-45BD-B399-34DD75CB3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8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3" name="Line 1019">
                  <a:extLst>
                    <a:ext uri="{FF2B5EF4-FFF2-40B4-BE49-F238E27FC236}">
                      <a16:creationId xmlns:a16="http://schemas.microsoft.com/office/drawing/2014/main" id="{5EDDC04A-9AF9-40D7-A1BC-C324DADA0A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6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4" name="Line 1020">
                  <a:extLst>
                    <a:ext uri="{FF2B5EF4-FFF2-40B4-BE49-F238E27FC236}">
                      <a16:creationId xmlns:a16="http://schemas.microsoft.com/office/drawing/2014/main" id="{6733A389-2743-4523-B5FD-A815F6E3C1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5" name="Rectangle 1021">
                  <a:extLst>
                    <a:ext uri="{FF2B5EF4-FFF2-40B4-BE49-F238E27FC236}">
                      <a16:creationId xmlns:a16="http://schemas.microsoft.com/office/drawing/2014/main" id="{6BA235FB-26B7-4FED-9F52-C01692C47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3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400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96" name="Line 1022">
                  <a:extLst>
                    <a:ext uri="{FF2B5EF4-FFF2-40B4-BE49-F238E27FC236}">
                      <a16:creationId xmlns:a16="http://schemas.microsoft.com/office/drawing/2014/main" id="{23896BF4-E1A7-42A4-B313-CF125925C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8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" name="Line 1023">
                  <a:extLst>
                    <a:ext uri="{FF2B5EF4-FFF2-40B4-BE49-F238E27FC236}">
                      <a16:creationId xmlns:a16="http://schemas.microsoft.com/office/drawing/2014/main" id="{95FA061C-83F6-4FD4-9C8B-F8E1C5B49D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9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8" name="Line 1024">
                  <a:extLst>
                    <a:ext uri="{FF2B5EF4-FFF2-40B4-BE49-F238E27FC236}">
                      <a16:creationId xmlns:a16="http://schemas.microsoft.com/office/drawing/2014/main" id="{4A7C5C3D-6F06-4654-85C2-C1D378E13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6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9" name="Line 1025">
                  <a:extLst>
                    <a:ext uri="{FF2B5EF4-FFF2-40B4-BE49-F238E27FC236}">
                      <a16:creationId xmlns:a16="http://schemas.microsoft.com/office/drawing/2014/main" id="{C9307BE1-E937-4BAC-8C01-CA0745388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0" name="Line 1026">
                  <a:extLst>
                    <a:ext uri="{FF2B5EF4-FFF2-40B4-BE49-F238E27FC236}">
                      <a16:creationId xmlns:a16="http://schemas.microsoft.com/office/drawing/2014/main" id="{D35AC4B1-CF7C-4A54-BD41-A9C1B50FB1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1" name="Rectangle 1027">
                  <a:extLst>
                    <a:ext uri="{FF2B5EF4-FFF2-40B4-BE49-F238E27FC236}">
                      <a16:creationId xmlns:a16="http://schemas.microsoft.com/office/drawing/2014/main" id="{4F9CF9CD-B4C6-4EBF-B2CF-4BC1466F64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450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02" name="Line 1028">
                  <a:extLst>
                    <a:ext uri="{FF2B5EF4-FFF2-40B4-BE49-F238E27FC236}">
                      <a16:creationId xmlns:a16="http://schemas.microsoft.com/office/drawing/2014/main" id="{A9A3931D-1F30-4533-9479-B24081B21A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92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3" name="Line 1029">
                  <a:extLst>
                    <a:ext uri="{FF2B5EF4-FFF2-40B4-BE49-F238E27FC236}">
                      <a16:creationId xmlns:a16="http://schemas.microsoft.com/office/drawing/2014/main" id="{E03C122A-A601-4886-8158-3B3BB83728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4" name="Line 1030">
                  <a:extLst>
                    <a:ext uri="{FF2B5EF4-FFF2-40B4-BE49-F238E27FC236}">
                      <a16:creationId xmlns:a16="http://schemas.microsoft.com/office/drawing/2014/main" id="{2AAB2205-8B6D-4C2E-BAE9-29CAD75713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5" name="Line 1031">
                  <a:extLst>
                    <a:ext uri="{FF2B5EF4-FFF2-40B4-BE49-F238E27FC236}">
                      <a16:creationId xmlns:a16="http://schemas.microsoft.com/office/drawing/2014/main" id="{1D2481C7-442E-411E-B261-FBDD4678C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1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6" name="Line 1032">
                  <a:extLst>
                    <a:ext uri="{FF2B5EF4-FFF2-40B4-BE49-F238E27FC236}">
                      <a16:creationId xmlns:a16="http://schemas.microsoft.com/office/drawing/2014/main" id="{ADA932A7-E3D3-4B2C-83D2-45DE30BB3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7" name="Rectangle 1033">
                  <a:extLst>
                    <a:ext uri="{FF2B5EF4-FFF2-40B4-BE49-F238E27FC236}">
                      <a16:creationId xmlns:a16="http://schemas.microsoft.com/office/drawing/2014/main" id="{1EB45B90-D58A-4057-B4BD-F74E2F65C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6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500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08" name="Line 1034">
                  <a:extLst>
                    <a:ext uri="{FF2B5EF4-FFF2-40B4-BE49-F238E27FC236}">
                      <a16:creationId xmlns:a16="http://schemas.microsoft.com/office/drawing/2014/main" id="{45B7C73E-E663-46FD-8A02-CAB984F9D0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71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9" name="Line 1035">
                  <a:extLst>
                    <a:ext uri="{FF2B5EF4-FFF2-40B4-BE49-F238E27FC236}">
                      <a16:creationId xmlns:a16="http://schemas.microsoft.com/office/drawing/2014/main" id="{189B4394-324C-4FD4-A055-2D51A30144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0" name="Line 1036">
                  <a:extLst>
                    <a:ext uri="{FF2B5EF4-FFF2-40B4-BE49-F238E27FC236}">
                      <a16:creationId xmlns:a16="http://schemas.microsoft.com/office/drawing/2014/main" id="{6385AB42-FE2A-4EB9-A380-6039F94B06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1" name="Line 1037">
                  <a:extLst>
                    <a:ext uri="{FF2B5EF4-FFF2-40B4-BE49-F238E27FC236}">
                      <a16:creationId xmlns:a16="http://schemas.microsoft.com/office/drawing/2014/main" id="{43C63E6B-644E-4EF5-9AE0-5769DD70A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2" name="Line 1038">
                  <a:extLst>
                    <a:ext uri="{FF2B5EF4-FFF2-40B4-BE49-F238E27FC236}">
                      <a16:creationId xmlns:a16="http://schemas.microsoft.com/office/drawing/2014/main" id="{F95D2163-1246-44BD-BDA8-287A49232C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0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3" name="Rectangle 1039">
                  <a:extLst>
                    <a:ext uri="{FF2B5EF4-FFF2-40B4-BE49-F238E27FC236}">
                      <a16:creationId xmlns:a16="http://schemas.microsoft.com/office/drawing/2014/main" id="{9A85A9DC-0E5E-4B41-AFBD-53A1F572B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9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550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14" name="Line 1040">
                  <a:extLst>
                    <a:ext uri="{FF2B5EF4-FFF2-40B4-BE49-F238E27FC236}">
                      <a16:creationId xmlns:a16="http://schemas.microsoft.com/office/drawing/2014/main" id="{4FD12F03-B17C-4AE7-83BE-EB646BE4DD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5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5" name="Line 1041">
                  <a:extLst>
                    <a:ext uri="{FF2B5EF4-FFF2-40B4-BE49-F238E27FC236}">
                      <a16:creationId xmlns:a16="http://schemas.microsoft.com/office/drawing/2014/main" id="{A0E81719-EC23-4FA2-BE32-0D1DFC3B2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0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6" name="Line 1042">
                  <a:extLst>
                    <a:ext uri="{FF2B5EF4-FFF2-40B4-BE49-F238E27FC236}">
                      <a16:creationId xmlns:a16="http://schemas.microsoft.com/office/drawing/2014/main" id="{8ED5E7CB-382B-409F-B90D-12CB41B6E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7" name="Line 1043">
                  <a:extLst>
                    <a:ext uri="{FF2B5EF4-FFF2-40B4-BE49-F238E27FC236}">
                      <a16:creationId xmlns:a16="http://schemas.microsoft.com/office/drawing/2014/main" id="{05203719-E208-4281-9076-34CD5755C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8" name="Line 1044">
                  <a:extLst>
                    <a:ext uri="{FF2B5EF4-FFF2-40B4-BE49-F238E27FC236}">
                      <a16:creationId xmlns:a16="http://schemas.microsoft.com/office/drawing/2014/main" id="{36EF196F-CE10-47BD-AA21-06F532680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9" name="Rectangle 1045">
                  <a:extLst>
                    <a:ext uri="{FF2B5EF4-FFF2-40B4-BE49-F238E27FC236}">
                      <a16:creationId xmlns:a16="http://schemas.microsoft.com/office/drawing/2014/main" id="{BD21C6A0-C6E1-4789-A55A-3321A995C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9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600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20" name="Line 1046">
                  <a:extLst>
                    <a:ext uri="{FF2B5EF4-FFF2-40B4-BE49-F238E27FC236}">
                      <a16:creationId xmlns:a16="http://schemas.microsoft.com/office/drawing/2014/main" id="{63E9C618-7A4A-4FEC-A957-EB11024EC6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4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1" name="Line 1047">
                  <a:extLst>
                    <a:ext uri="{FF2B5EF4-FFF2-40B4-BE49-F238E27FC236}">
                      <a16:creationId xmlns:a16="http://schemas.microsoft.com/office/drawing/2014/main" id="{D5823C41-C6FE-4B43-A47F-4EDFB1D85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9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2" name="Line 1048">
                  <a:extLst>
                    <a:ext uri="{FF2B5EF4-FFF2-40B4-BE49-F238E27FC236}">
                      <a16:creationId xmlns:a16="http://schemas.microsoft.com/office/drawing/2014/main" id="{7C01009C-E4D7-4E94-84F4-3A352952A1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3" name="Line 1049">
                  <a:extLst>
                    <a:ext uri="{FF2B5EF4-FFF2-40B4-BE49-F238E27FC236}">
                      <a16:creationId xmlns:a16="http://schemas.microsoft.com/office/drawing/2014/main" id="{B4929FE2-6AE7-47F8-A29B-7F0DAE81B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" name="Line 1050">
                  <a:extLst>
                    <a:ext uri="{FF2B5EF4-FFF2-40B4-BE49-F238E27FC236}">
                      <a16:creationId xmlns:a16="http://schemas.microsoft.com/office/drawing/2014/main" id="{D2185C22-BAAD-44CA-BB2C-FD896DFBC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2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5" name="Rectangle 1051">
                  <a:extLst>
                    <a:ext uri="{FF2B5EF4-FFF2-40B4-BE49-F238E27FC236}">
                      <a16:creationId xmlns:a16="http://schemas.microsoft.com/office/drawing/2014/main" id="{1145B738-2FD0-4F8C-85BA-40EEB0C895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2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650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26" name="Line 1052">
                  <a:extLst>
                    <a:ext uri="{FF2B5EF4-FFF2-40B4-BE49-F238E27FC236}">
                      <a16:creationId xmlns:a16="http://schemas.microsoft.com/office/drawing/2014/main" id="{75B497D8-5DE9-47AA-A5B4-5D910ACCD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98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7" name="Line 1053">
                  <a:extLst>
                    <a:ext uri="{FF2B5EF4-FFF2-40B4-BE49-F238E27FC236}">
                      <a16:creationId xmlns:a16="http://schemas.microsoft.com/office/drawing/2014/main" id="{33AADCD2-2BCB-4FF4-BE34-FAD3146E54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8" name="Line 1054">
                  <a:extLst>
                    <a:ext uri="{FF2B5EF4-FFF2-40B4-BE49-F238E27FC236}">
                      <a16:creationId xmlns:a16="http://schemas.microsoft.com/office/drawing/2014/main" id="{5F719D83-154B-405C-A2D8-1A56D938F2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9" name="Line 1055">
                  <a:extLst>
                    <a:ext uri="{FF2B5EF4-FFF2-40B4-BE49-F238E27FC236}">
                      <a16:creationId xmlns:a16="http://schemas.microsoft.com/office/drawing/2014/main" id="{929CF817-5C9D-46E3-95FB-24F6BE6DE3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0" name="Line 1056">
                  <a:extLst>
                    <a:ext uri="{FF2B5EF4-FFF2-40B4-BE49-F238E27FC236}">
                      <a16:creationId xmlns:a16="http://schemas.microsoft.com/office/drawing/2014/main" id="{1488B26D-BC00-4C5E-975A-DD44566F7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1" name="Rectangle 1057">
                  <a:extLst>
                    <a:ext uri="{FF2B5EF4-FFF2-40B4-BE49-F238E27FC236}">
                      <a16:creationId xmlns:a16="http://schemas.microsoft.com/office/drawing/2014/main" id="{E830BB6A-C60B-403D-B864-5399C11D3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2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700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32" name="Line 1058">
                  <a:extLst>
                    <a:ext uri="{FF2B5EF4-FFF2-40B4-BE49-F238E27FC236}">
                      <a16:creationId xmlns:a16="http://schemas.microsoft.com/office/drawing/2014/main" id="{4F9B4D4D-C2E8-4845-9B6E-90DEC8E98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77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3" name="Line 1059">
                  <a:extLst>
                    <a:ext uri="{FF2B5EF4-FFF2-40B4-BE49-F238E27FC236}">
                      <a16:creationId xmlns:a16="http://schemas.microsoft.com/office/drawing/2014/main" id="{FA631AB0-6A89-439D-AA9A-1E77913E4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5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4" name="Line 1060">
                  <a:extLst>
                    <a:ext uri="{FF2B5EF4-FFF2-40B4-BE49-F238E27FC236}">
                      <a16:creationId xmlns:a16="http://schemas.microsoft.com/office/drawing/2014/main" id="{C93126BC-5F5F-4660-9E31-7F4B8CF6AE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2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5" name="Line 1061">
                  <a:extLst>
                    <a:ext uri="{FF2B5EF4-FFF2-40B4-BE49-F238E27FC236}">
                      <a16:creationId xmlns:a16="http://schemas.microsoft.com/office/drawing/2014/main" id="{782E0B16-3731-42A1-A448-0A85374ABF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6" name="Line 1062">
                  <a:extLst>
                    <a:ext uri="{FF2B5EF4-FFF2-40B4-BE49-F238E27FC236}">
                      <a16:creationId xmlns:a16="http://schemas.microsoft.com/office/drawing/2014/main" id="{5A8A4594-B73C-4E42-9747-D622BAB78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7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7" name="Rectangle 1063">
                  <a:extLst>
                    <a:ext uri="{FF2B5EF4-FFF2-40B4-BE49-F238E27FC236}">
                      <a16:creationId xmlns:a16="http://schemas.microsoft.com/office/drawing/2014/main" id="{24E247E1-4E8D-43BB-8D1B-F47EF66AD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5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750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38" name="Line 1064">
                  <a:extLst>
                    <a:ext uri="{FF2B5EF4-FFF2-40B4-BE49-F238E27FC236}">
                      <a16:creationId xmlns:a16="http://schemas.microsoft.com/office/drawing/2014/main" id="{A6EA4FE5-1097-4808-9C70-DB0930E984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1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9" name="Line 1065">
                  <a:extLst>
                    <a:ext uri="{FF2B5EF4-FFF2-40B4-BE49-F238E27FC236}">
                      <a16:creationId xmlns:a16="http://schemas.microsoft.com/office/drawing/2014/main" id="{5105CF12-5BC4-421F-802F-D995D552E8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2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0" name="Line 1066">
                  <a:extLst>
                    <a:ext uri="{FF2B5EF4-FFF2-40B4-BE49-F238E27FC236}">
                      <a16:creationId xmlns:a16="http://schemas.microsoft.com/office/drawing/2014/main" id="{D8032B91-8E7B-4583-A9CE-BF2D582B22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0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1" name="Line 1067">
                  <a:extLst>
                    <a:ext uri="{FF2B5EF4-FFF2-40B4-BE49-F238E27FC236}">
                      <a16:creationId xmlns:a16="http://schemas.microsoft.com/office/drawing/2014/main" id="{EFC05C7B-112C-46D2-B386-8A40C4FC7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2" name="Line 1068">
                  <a:extLst>
                    <a:ext uri="{FF2B5EF4-FFF2-40B4-BE49-F238E27FC236}">
                      <a16:creationId xmlns:a16="http://schemas.microsoft.com/office/drawing/2014/main" id="{B7680279-2AE6-4169-8C0B-FB62F9378C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5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3" name="Rectangle 1069">
                  <a:extLst>
                    <a:ext uri="{FF2B5EF4-FFF2-40B4-BE49-F238E27FC236}">
                      <a16:creationId xmlns:a16="http://schemas.microsoft.com/office/drawing/2014/main" id="{694A30E7-85AB-4E78-B061-676694902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5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800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44" name="Line 1070">
                  <a:extLst>
                    <a:ext uri="{FF2B5EF4-FFF2-40B4-BE49-F238E27FC236}">
                      <a16:creationId xmlns:a16="http://schemas.microsoft.com/office/drawing/2014/main" id="{2BE11A01-051E-4C66-BBF9-9C9DEEE8EB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30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5" name="Line 1071">
                  <a:extLst>
                    <a:ext uri="{FF2B5EF4-FFF2-40B4-BE49-F238E27FC236}">
                      <a16:creationId xmlns:a16="http://schemas.microsoft.com/office/drawing/2014/main" id="{7390DD51-E2D6-4EDF-8F57-0AB889856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05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6" name="Line 1072">
                  <a:extLst>
                    <a:ext uri="{FF2B5EF4-FFF2-40B4-BE49-F238E27FC236}">
                      <a16:creationId xmlns:a16="http://schemas.microsoft.com/office/drawing/2014/main" id="{B78CF079-5F10-4072-B0E3-295941D800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7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7" name="Line 1073">
                  <a:extLst>
                    <a:ext uri="{FF2B5EF4-FFF2-40B4-BE49-F238E27FC236}">
                      <a16:creationId xmlns:a16="http://schemas.microsoft.com/office/drawing/2014/main" id="{F06FB0E6-1910-4CFA-AD4F-C7FE3CE8A1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4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8" name="Line 1074">
                  <a:extLst>
                    <a:ext uri="{FF2B5EF4-FFF2-40B4-BE49-F238E27FC236}">
                      <a16:creationId xmlns:a16="http://schemas.microsoft.com/office/drawing/2014/main" id="{17B57F6E-00F4-4A80-BCBE-877CC6F4D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2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9" name="Rectangle 1075">
                  <a:extLst>
                    <a:ext uri="{FF2B5EF4-FFF2-40B4-BE49-F238E27FC236}">
                      <a16:creationId xmlns:a16="http://schemas.microsoft.com/office/drawing/2014/main" id="{325F1FD9-107B-46A1-940D-911E5310C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8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850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50" name="Line 1076">
                  <a:extLst>
                    <a:ext uri="{FF2B5EF4-FFF2-40B4-BE49-F238E27FC236}">
                      <a16:creationId xmlns:a16="http://schemas.microsoft.com/office/drawing/2014/main" id="{8E663F25-AD28-4169-B520-156A6CB29D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4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1" name="Line 1077">
                  <a:extLst>
                    <a:ext uri="{FF2B5EF4-FFF2-40B4-BE49-F238E27FC236}">
                      <a16:creationId xmlns:a16="http://schemas.microsoft.com/office/drawing/2014/main" id="{01E4AE33-E1DA-40A5-829B-9B17AC5DCE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9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2" name="Line 1078">
                  <a:extLst>
                    <a:ext uri="{FF2B5EF4-FFF2-40B4-BE49-F238E27FC236}">
                      <a16:creationId xmlns:a16="http://schemas.microsoft.com/office/drawing/2014/main" id="{E56C6CD5-877A-4205-A2E4-F215D5EA2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5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3" name="Line 1079">
                  <a:extLst>
                    <a:ext uri="{FF2B5EF4-FFF2-40B4-BE49-F238E27FC236}">
                      <a16:creationId xmlns:a16="http://schemas.microsoft.com/office/drawing/2014/main" id="{B154F63E-3602-4232-BA62-148403DAA7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3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4" name="Line 1080">
                  <a:extLst>
                    <a:ext uri="{FF2B5EF4-FFF2-40B4-BE49-F238E27FC236}">
                      <a16:creationId xmlns:a16="http://schemas.microsoft.com/office/drawing/2014/main" id="{13DBF2C2-62F1-47E2-8B48-A022B6BC3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0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" name="Rectangle 1081">
                  <a:extLst>
                    <a:ext uri="{FF2B5EF4-FFF2-40B4-BE49-F238E27FC236}">
                      <a16:creationId xmlns:a16="http://schemas.microsoft.com/office/drawing/2014/main" id="{FDC07BC9-C113-477F-BF8B-7703AC57F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7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900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56" name="Line 1082">
                  <a:extLst>
                    <a:ext uri="{FF2B5EF4-FFF2-40B4-BE49-F238E27FC236}">
                      <a16:creationId xmlns:a16="http://schemas.microsoft.com/office/drawing/2014/main" id="{92F7AE54-FB8F-4904-8B40-D279A4C6F8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83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7" name="Line 1083">
                  <a:extLst>
                    <a:ext uri="{FF2B5EF4-FFF2-40B4-BE49-F238E27FC236}">
                      <a16:creationId xmlns:a16="http://schemas.microsoft.com/office/drawing/2014/main" id="{6234DEB8-E64B-4D85-8332-19AA78CF40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58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8" name="Line 1084">
                  <a:extLst>
                    <a:ext uri="{FF2B5EF4-FFF2-40B4-BE49-F238E27FC236}">
                      <a16:creationId xmlns:a16="http://schemas.microsoft.com/office/drawing/2014/main" id="{C115F2AA-CA02-46CE-898C-7DB8654201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3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9" name="Line 1085">
                  <a:extLst>
                    <a:ext uri="{FF2B5EF4-FFF2-40B4-BE49-F238E27FC236}">
                      <a16:creationId xmlns:a16="http://schemas.microsoft.com/office/drawing/2014/main" id="{381477D8-2324-44F9-ADE6-8E92FC0557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07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0" name="Line 1086">
                  <a:extLst>
                    <a:ext uri="{FF2B5EF4-FFF2-40B4-BE49-F238E27FC236}">
                      <a16:creationId xmlns:a16="http://schemas.microsoft.com/office/drawing/2014/main" id="{C0F73819-8F81-4C3B-A272-E256E015E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1" name="Rectangle 1087">
                  <a:extLst>
                    <a:ext uri="{FF2B5EF4-FFF2-40B4-BE49-F238E27FC236}">
                      <a16:creationId xmlns:a16="http://schemas.microsoft.com/office/drawing/2014/main" id="{FB5B4FE8-03F5-47F1-BFF6-626078851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71" y="3379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950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2" name="Line 1088">
                  <a:extLst>
                    <a:ext uri="{FF2B5EF4-FFF2-40B4-BE49-F238E27FC236}">
                      <a16:creationId xmlns:a16="http://schemas.microsoft.com/office/drawing/2014/main" id="{5C4111E5-5FD3-4E67-98B0-0ABEF5A940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7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3" name="Line 1089">
                  <a:extLst>
                    <a:ext uri="{FF2B5EF4-FFF2-40B4-BE49-F238E27FC236}">
                      <a16:creationId xmlns:a16="http://schemas.microsoft.com/office/drawing/2014/main" id="{3ADF6503-38D4-43C8-B4F2-091782BAED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32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4" name="Line 1090">
                  <a:extLst>
                    <a:ext uri="{FF2B5EF4-FFF2-40B4-BE49-F238E27FC236}">
                      <a16:creationId xmlns:a16="http://schemas.microsoft.com/office/drawing/2014/main" id="{E3562C1C-731A-4C9D-A012-75B7605C7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0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5" name="Line 1091">
                  <a:extLst>
                    <a:ext uri="{FF2B5EF4-FFF2-40B4-BE49-F238E27FC236}">
                      <a16:creationId xmlns:a16="http://schemas.microsoft.com/office/drawing/2014/main" id="{0C4FAA44-7715-4853-BA99-0E9EEE8373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86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6" name="Line 1092">
                  <a:extLst>
                    <a:ext uri="{FF2B5EF4-FFF2-40B4-BE49-F238E27FC236}">
                      <a16:creationId xmlns:a16="http://schemas.microsoft.com/office/drawing/2014/main" id="{7BEE5065-0669-48FA-BDEE-D0A479A310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61" y="3326"/>
                  <a:ext cx="0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7" name="Rectangle 1093">
                  <a:extLst>
                    <a:ext uri="{FF2B5EF4-FFF2-40B4-BE49-F238E27FC236}">
                      <a16:creationId xmlns:a16="http://schemas.microsoft.com/office/drawing/2014/main" id="{0D1B6EC1-6AD5-4A6B-BE4B-7B3F9E24FF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18" y="3379"/>
                  <a:ext cx="267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1000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8" name="Line 1094">
                  <a:extLst>
                    <a:ext uri="{FF2B5EF4-FFF2-40B4-BE49-F238E27FC236}">
                      <a16:creationId xmlns:a16="http://schemas.microsoft.com/office/drawing/2014/main" id="{7E05C064-CDD1-4472-87EB-23CC6D71B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36" y="3326"/>
                  <a:ext cx="0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9" name="Freeform 1095">
                  <a:extLst>
                    <a:ext uri="{FF2B5EF4-FFF2-40B4-BE49-F238E27FC236}">
                      <a16:creationId xmlns:a16="http://schemas.microsoft.com/office/drawing/2014/main" id="{9D0E57F0-669F-4BFE-A5DC-7BD71AECD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15" y="3272"/>
                  <a:ext cx="53" cy="107"/>
                </a:xfrm>
                <a:custGeom>
                  <a:avLst/>
                  <a:gdLst>
                    <a:gd name="T0" fmla="*/ 53 w 53"/>
                    <a:gd name="T1" fmla="*/ 54 h 107"/>
                    <a:gd name="T2" fmla="*/ 0 w 53"/>
                    <a:gd name="T3" fmla="*/ 0 h 107"/>
                    <a:gd name="T4" fmla="*/ 0 w 53"/>
                    <a:gd name="T5" fmla="*/ 107 h 107"/>
                    <a:gd name="T6" fmla="*/ 53 w 53"/>
                    <a:gd name="T7" fmla="*/ 5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07">
                      <a:moveTo>
                        <a:pt x="53" y="54"/>
                      </a:moveTo>
                      <a:lnTo>
                        <a:pt x="0" y="0"/>
                      </a:lnTo>
                      <a:lnTo>
                        <a:pt x="0" y="107"/>
                      </a:lnTo>
                      <a:lnTo>
                        <a:pt x="53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0" name="Freeform 1096">
                  <a:extLst>
                    <a:ext uri="{FF2B5EF4-FFF2-40B4-BE49-F238E27FC236}">
                      <a16:creationId xmlns:a16="http://schemas.microsoft.com/office/drawing/2014/main" id="{7411DBF1-B0AF-440E-8EE4-8431D75A0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3326"/>
                  <a:ext cx="107" cy="53"/>
                </a:xfrm>
                <a:custGeom>
                  <a:avLst/>
                  <a:gdLst>
                    <a:gd name="T0" fmla="*/ 53 w 107"/>
                    <a:gd name="T1" fmla="*/ 0 h 53"/>
                    <a:gd name="T2" fmla="*/ 0 w 107"/>
                    <a:gd name="T3" fmla="*/ 53 h 53"/>
                    <a:gd name="T4" fmla="*/ 107 w 107"/>
                    <a:gd name="T5" fmla="*/ 53 h 53"/>
                    <a:gd name="T6" fmla="*/ 53 w 107"/>
                    <a:gd name="T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7" h="53">
                      <a:moveTo>
                        <a:pt x="53" y="0"/>
                      </a:moveTo>
                      <a:lnTo>
                        <a:pt x="0" y="53"/>
                      </a:lnTo>
                      <a:lnTo>
                        <a:pt x="107" y="53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1" name="Line 1097">
                  <a:extLst>
                    <a:ext uri="{FF2B5EF4-FFF2-40B4-BE49-F238E27FC236}">
                      <a16:creationId xmlns:a16="http://schemas.microsoft.com/office/drawing/2014/main" id="{FAEB6A99-65E9-4D3C-8FB4-7CEA0F9A1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" y="3326"/>
                  <a:ext cx="5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2" name="Rectangle 1098">
                  <a:extLst>
                    <a:ext uri="{FF2B5EF4-FFF2-40B4-BE49-F238E27FC236}">
                      <a16:creationId xmlns:a16="http://schemas.microsoft.com/office/drawing/2014/main" id="{A7A8E5A2-1D1B-42BC-A077-6BFB23B7F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" y="3261"/>
                  <a:ext cx="67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0</a:t>
                  </a:r>
                  <a:endPara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3" name="Line 1099">
                  <a:extLst>
                    <a:ext uri="{FF2B5EF4-FFF2-40B4-BE49-F238E27FC236}">
                      <a16:creationId xmlns:a16="http://schemas.microsoft.com/office/drawing/2014/main" id="{0C5F6331-C15F-4D98-95E1-E95CF811D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" y="2727"/>
                  <a:ext cx="26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4" name="Line 1100">
                  <a:extLst>
                    <a:ext uri="{FF2B5EF4-FFF2-40B4-BE49-F238E27FC236}">
                      <a16:creationId xmlns:a16="http://schemas.microsoft.com/office/drawing/2014/main" id="{8116615C-B0FD-4996-82FE-585FB6E3CB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" y="2123"/>
                  <a:ext cx="5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5" name="Rectangle 1101">
                  <a:extLst>
                    <a:ext uri="{FF2B5EF4-FFF2-40B4-BE49-F238E27FC236}">
                      <a16:creationId xmlns:a16="http://schemas.microsoft.com/office/drawing/2014/main" id="{3507E394-89B3-4B37-8C90-FE65C814A5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" y="2058"/>
                  <a:ext cx="134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50</a:t>
                  </a:r>
                  <a:endPara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6" name="Line 1102">
                  <a:extLst>
                    <a:ext uri="{FF2B5EF4-FFF2-40B4-BE49-F238E27FC236}">
                      <a16:creationId xmlns:a16="http://schemas.microsoft.com/office/drawing/2014/main" id="{03B463A9-25CA-499F-8907-3A64653A6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" y="1518"/>
                  <a:ext cx="26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7" name="Line 1103">
                  <a:extLst>
                    <a:ext uri="{FF2B5EF4-FFF2-40B4-BE49-F238E27FC236}">
                      <a16:creationId xmlns:a16="http://schemas.microsoft.com/office/drawing/2014/main" id="{FED49DE0-AEDF-479E-8DBF-707CA24226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" y="914"/>
                  <a:ext cx="5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8" name="Rectangle 1104">
                  <a:extLst>
                    <a:ext uri="{FF2B5EF4-FFF2-40B4-BE49-F238E27FC236}">
                      <a16:creationId xmlns:a16="http://schemas.microsoft.com/office/drawing/2014/main" id="{3C122DCE-C366-482A-B5A1-4DEF2269C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" y="850"/>
                  <a:ext cx="20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</a:rPr>
                    <a:t>100</a:t>
                  </a:r>
                  <a:endPara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9" name="Line 1105">
                  <a:extLst>
                    <a:ext uri="{FF2B5EF4-FFF2-40B4-BE49-F238E27FC236}">
                      <a16:creationId xmlns:a16="http://schemas.microsoft.com/office/drawing/2014/main" id="{FC1597A6-33EA-4B15-8667-C2C7FE5CCF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0" name="Line 1106">
                  <a:extLst>
                    <a:ext uri="{FF2B5EF4-FFF2-40B4-BE49-F238E27FC236}">
                      <a16:creationId xmlns:a16="http://schemas.microsoft.com/office/drawing/2014/main" id="{519D8C78-1A33-42AE-96BC-2B97137F1A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6" y="2834"/>
                  <a:ext cx="0" cy="49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1" name="Line 1107">
                  <a:extLst>
                    <a:ext uri="{FF2B5EF4-FFF2-40B4-BE49-F238E27FC236}">
                      <a16:creationId xmlns:a16="http://schemas.microsoft.com/office/drawing/2014/main" id="{200DDBDB-603A-4628-96EB-3CBC966B5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6" y="3277"/>
                  <a:ext cx="0" cy="4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2" name="Line 1108">
                  <a:extLst>
                    <a:ext uri="{FF2B5EF4-FFF2-40B4-BE49-F238E27FC236}">
                      <a16:creationId xmlns:a16="http://schemas.microsoft.com/office/drawing/2014/main" id="{82573F7A-2E74-4F21-9D68-4D70947B76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4" y="2935"/>
                  <a:ext cx="0" cy="39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3" name="Line 1109">
                  <a:extLst>
                    <a:ext uri="{FF2B5EF4-FFF2-40B4-BE49-F238E27FC236}">
                      <a16:creationId xmlns:a16="http://schemas.microsoft.com/office/drawing/2014/main" id="{5733E365-67E4-4838-9860-C35DB200EF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4" name="Line 1110">
                  <a:extLst>
                    <a:ext uri="{FF2B5EF4-FFF2-40B4-BE49-F238E27FC236}">
                      <a16:creationId xmlns:a16="http://schemas.microsoft.com/office/drawing/2014/main" id="{4F0801DA-6C75-47A4-B897-8D32F0A81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1" y="2026"/>
                  <a:ext cx="0" cy="13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5" name="Line 1111">
                  <a:extLst>
                    <a:ext uri="{FF2B5EF4-FFF2-40B4-BE49-F238E27FC236}">
                      <a16:creationId xmlns:a16="http://schemas.microsoft.com/office/drawing/2014/main" id="{1262A043-3D43-45FF-9385-71C09686D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" y="3277"/>
                  <a:ext cx="0" cy="4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6" name="Line 1112">
                  <a:extLst>
                    <a:ext uri="{FF2B5EF4-FFF2-40B4-BE49-F238E27FC236}">
                      <a16:creationId xmlns:a16="http://schemas.microsoft.com/office/drawing/2014/main" id="{308625D0-3055-40E9-8DB8-12085FCD77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" y="1984"/>
                  <a:ext cx="0" cy="134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7" name="Line 1113">
                  <a:extLst>
                    <a:ext uri="{FF2B5EF4-FFF2-40B4-BE49-F238E27FC236}">
                      <a16:creationId xmlns:a16="http://schemas.microsoft.com/office/drawing/2014/main" id="{0C4A1925-9E64-44DE-86B4-4EA50165B9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" y="3240"/>
                  <a:ext cx="0" cy="8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8" name="Line 1114">
                  <a:extLst>
                    <a:ext uri="{FF2B5EF4-FFF2-40B4-BE49-F238E27FC236}">
                      <a16:creationId xmlns:a16="http://schemas.microsoft.com/office/drawing/2014/main" id="{09001A4A-07A7-4536-84C7-788AE3A19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" y="3267"/>
                  <a:ext cx="0" cy="5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9" name="Line 1115">
                  <a:extLst>
                    <a:ext uri="{FF2B5EF4-FFF2-40B4-BE49-F238E27FC236}">
                      <a16:creationId xmlns:a16="http://schemas.microsoft.com/office/drawing/2014/main" id="{6C4F0185-7A9B-4881-B5B0-24F6570F1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" y="1641"/>
                  <a:ext cx="0" cy="168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0" name="Line 1116">
                  <a:extLst>
                    <a:ext uri="{FF2B5EF4-FFF2-40B4-BE49-F238E27FC236}">
                      <a16:creationId xmlns:a16="http://schemas.microsoft.com/office/drawing/2014/main" id="{7713FD26-009F-41FE-9E73-2A76413FDA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7" y="1625"/>
                  <a:ext cx="0" cy="170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1" name="Line 1117">
                  <a:extLst>
                    <a:ext uri="{FF2B5EF4-FFF2-40B4-BE49-F238E27FC236}">
                      <a16:creationId xmlns:a16="http://schemas.microsoft.com/office/drawing/2014/main" id="{8496AD57-A86D-4ACA-A233-F9CAD2E15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" y="3277"/>
                  <a:ext cx="0" cy="4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2" name="Line 1118">
                  <a:extLst>
                    <a:ext uri="{FF2B5EF4-FFF2-40B4-BE49-F238E27FC236}">
                      <a16:creationId xmlns:a16="http://schemas.microsoft.com/office/drawing/2014/main" id="{DE5E6699-68C8-455E-A375-2C2CFE9F18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" y="3053"/>
                  <a:ext cx="0" cy="27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" name="Line 1119">
                  <a:extLst>
                    <a:ext uri="{FF2B5EF4-FFF2-40B4-BE49-F238E27FC236}">
                      <a16:creationId xmlns:a16="http://schemas.microsoft.com/office/drawing/2014/main" id="{284966EB-574C-479B-BB2F-683EEAA5C1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2" y="3240"/>
                  <a:ext cx="0" cy="8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4" name="Line 1120">
                  <a:extLst>
                    <a:ext uri="{FF2B5EF4-FFF2-40B4-BE49-F238E27FC236}">
                      <a16:creationId xmlns:a16="http://schemas.microsoft.com/office/drawing/2014/main" id="{12A5D846-8D0D-497C-9C26-CFADC6997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4" y="2497"/>
                  <a:ext cx="0" cy="82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5" name="Line 1121">
                  <a:extLst>
                    <a:ext uri="{FF2B5EF4-FFF2-40B4-BE49-F238E27FC236}">
                      <a16:creationId xmlns:a16="http://schemas.microsoft.com/office/drawing/2014/main" id="{21424ABE-9B7C-49BB-810B-5F83A08F61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9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6" name="Line 1122">
                  <a:extLst>
                    <a:ext uri="{FF2B5EF4-FFF2-40B4-BE49-F238E27FC236}">
                      <a16:creationId xmlns:a16="http://schemas.microsoft.com/office/drawing/2014/main" id="{5D882873-3ED4-4509-892F-8D49D07237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0" y="3106"/>
                  <a:ext cx="0" cy="22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7" name="Line 1123">
                  <a:extLst>
                    <a:ext uri="{FF2B5EF4-FFF2-40B4-BE49-F238E27FC236}">
                      <a16:creationId xmlns:a16="http://schemas.microsoft.com/office/drawing/2014/main" id="{DAE46E1E-640B-42A3-ACB0-B5ABD21E8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5" y="3267"/>
                  <a:ext cx="0" cy="5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2" name="Line 1124">
                  <a:extLst>
                    <a:ext uri="{FF2B5EF4-FFF2-40B4-BE49-F238E27FC236}">
                      <a16:creationId xmlns:a16="http://schemas.microsoft.com/office/drawing/2014/main" id="{C9602220-22FC-43F4-A595-6D85CE495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6" y="3267"/>
                  <a:ext cx="0" cy="5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3" name="Line 1126">
                  <a:extLst>
                    <a:ext uri="{FF2B5EF4-FFF2-40B4-BE49-F238E27FC236}">
                      <a16:creationId xmlns:a16="http://schemas.microsoft.com/office/drawing/2014/main" id="{51E8ED3B-55F8-4F8B-B0C5-8EE39912C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7" y="3272"/>
                  <a:ext cx="0" cy="5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4" name="Line 1127">
                  <a:extLst>
                    <a:ext uri="{FF2B5EF4-FFF2-40B4-BE49-F238E27FC236}">
                      <a16:creationId xmlns:a16="http://schemas.microsoft.com/office/drawing/2014/main" id="{BAFD8050-6F66-4D21-BF4D-D428C2161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3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5" name="Line 1129">
                  <a:extLst>
                    <a:ext uri="{FF2B5EF4-FFF2-40B4-BE49-F238E27FC236}">
                      <a16:creationId xmlns:a16="http://schemas.microsoft.com/office/drawing/2014/main" id="{22EAB15B-CE75-4BD1-9AD7-C20B7A0526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6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6" name="Line 1130">
                  <a:extLst>
                    <a:ext uri="{FF2B5EF4-FFF2-40B4-BE49-F238E27FC236}">
                      <a16:creationId xmlns:a16="http://schemas.microsoft.com/office/drawing/2014/main" id="{C9AE266A-3266-4D24-80B7-5187F2F75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" y="3272"/>
                  <a:ext cx="0" cy="5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7" name="Line 1131">
                  <a:extLst>
                    <a:ext uri="{FF2B5EF4-FFF2-40B4-BE49-F238E27FC236}">
                      <a16:creationId xmlns:a16="http://schemas.microsoft.com/office/drawing/2014/main" id="{624CCE0C-6AE5-4CF2-A807-234EF2310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2" y="3219"/>
                  <a:ext cx="0" cy="10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8" name="Line 1132">
                  <a:extLst>
                    <a:ext uri="{FF2B5EF4-FFF2-40B4-BE49-F238E27FC236}">
                      <a16:creationId xmlns:a16="http://schemas.microsoft.com/office/drawing/2014/main" id="{A4A6C2D7-E0E2-41B3-A024-71D609AC47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2" y="898"/>
                  <a:ext cx="0" cy="242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9" name="Line 1133">
                  <a:extLst>
                    <a:ext uri="{FF2B5EF4-FFF2-40B4-BE49-F238E27FC236}">
                      <a16:creationId xmlns:a16="http://schemas.microsoft.com/office/drawing/2014/main" id="{9E0CA59A-5D6A-412A-B69F-7BCB4899DF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" y="3128"/>
                  <a:ext cx="0" cy="19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0" name="Line 1134">
                  <a:extLst>
                    <a:ext uri="{FF2B5EF4-FFF2-40B4-BE49-F238E27FC236}">
                      <a16:creationId xmlns:a16="http://schemas.microsoft.com/office/drawing/2014/main" id="{2DC264BB-65E8-4D4D-BE0C-5450E548BF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9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1" name="Line 1135">
                  <a:extLst>
                    <a:ext uri="{FF2B5EF4-FFF2-40B4-BE49-F238E27FC236}">
                      <a16:creationId xmlns:a16="http://schemas.microsoft.com/office/drawing/2014/main" id="{6881AA18-6D9F-4C1E-A537-AFD3102FA1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9" y="3245"/>
                  <a:ext cx="0" cy="8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2" name="Line 1136">
                  <a:extLst>
                    <a:ext uri="{FF2B5EF4-FFF2-40B4-BE49-F238E27FC236}">
                      <a16:creationId xmlns:a16="http://schemas.microsoft.com/office/drawing/2014/main" id="{7F7920AA-A429-472E-BCB7-F04E1DE063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5" y="2112"/>
                  <a:ext cx="0" cy="121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3" name="Line 1137">
                  <a:extLst>
                    <a:ext uri="{FF2B5EF4-FFF2-40B4-BE49-F238E27FC236}">
                      <a16:creationId xmlns:a16="http://schemas.microsoft.com/office/drawing/2014/main" id="{8B2C6AE3-43EC-4190-8AE6-D981EA87DC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3267"/>
                  <a:ext cx="0" cy="5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" name="Line 1138">
                  <a:extLst>
                    <a:ext uri="{FF2B5EF4-FFF2-40B4-BE49-F238E27FC236}">
                      <a16:creationId xmlns:a16="http://schemas.microsoft.com/office/drawing/2014/main" id="{A59E8CF6-2E10-4FFA-B9DB-960FD5AEA2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83" y="2994"/>
                  <a:ext cx="0" cy="33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" name="Line 1139">
                  <a:extLst>
                    <a:ext uri="{FF2B5EF4-FFF2-40B4-BE49-F238E27FC236}">
                      <a16:creationId xmlns:a16="http://schemas.microsoft.com/office/drawing/2014/main" id="{6ABB4A76-B86E-4C7A-8271-80002019D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93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" name="Line 1140">
                  <a:extLst>
                    <a:ext uri="{FF2B5EF4-FFF2-40B4-BE49-F238E27FC236}">
                      <a16:creationId xmlns:a16="http://schemas.microsoft.com/office/drawing/2014/main" id="{0A1DD25C-2714-4612-A69D-AFC477F6BA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93" y="2866"/>
                  <a:ext cx="0" cy="46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7" name="Line 1141">
                  <a:extLst>
                    <a:ext uri="{FF2B5EF4-FFF2-40B4-BE49-F238E27FC236}">
                      <a16:creationId xmlns:a16="http://schemas.microsoft.com/office/drawing/2014/main" id="{33690AC9-8D47-4B70-917E-B361AE93BA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20" y="2914"/>
                  <a:ext cx="0" cy="4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" name="Line 1142">
                  <a:extLst>
                    <a:ext uri="{FF2B5EF4-FFF2-40B4-BE49-F238E27FC236}">
                      <a16:creationId xmlns:a16="http://schemas.microsoft.com/office/drawing/2014/main" id="{F3965A65-854F-45F6-9A54-034A9B7BE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20" y="3240"/>
                  <a:ext cx="0" cy="8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" name="Line 1143">
                  <a:extLst>
                    <a:ext uri="{FF2B5EF4-FFF2-40B4-BE49-F238E27FC236}">
                      <a16:creationId xmlns:a16="http://schemas.microsoft.com/office/drawing/2014/main" id="{772D4437-8DFC-4DF6-BB9B-F7DDB961D2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138"/>
                  <a:ext cx="0" cy="1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" name="Line 1144">
                  <a:extLst>
                    <a:ext uri="{FF2B5EF4-FFF2-40B4-BE49-F238E27FC236}">
                      <a16:creationId xmlns:a16="http://schemas.microsoft.com/office/drawing/2014/main" id="{335DEAD6-1E97-41BB-90E8-420AF5937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73" y="3176"/>
                  <a:ext cx="0" cy="15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" name="Line 1145">
                  <a:extLst>
                    <a:ext uri="{FF2B5EF4-FFF2-40B4-BE49-F238E27FC236}">
                      <a16:creationId xmlns:a16="http://schemas.microsoft.com/office/drawing/2014/main" id="{EAD05F8B-B57C-4F4E-8CEE-7F21403B5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1" y="3154"/>
                  <a:ext cx="0" cy="17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" name="Line 1146">
                  <a:extLst>
                    <a:ext uri="{FF2B5EF4-FFF2-40B4-BE49-F238E27FC236}">
                      <a16:creationId xmlns:a16="http://schemas.microsoft.com/office/drawing/2014/main" id="{9FAD3BDE-CFCA-4537-B128-21033FD6F3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2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3" name="Line 1147">
                  <a:extLst>
                    <a:ext uri="{FF2B5EF4-FFF2-40B4-BE49-F238E27FC236}">
                      <a16:creationId xmlns:a16="http://schemas.microsoft.com/office/drawing/2014/main" id="{D0A5DE76-BBBB-4D6C-9D2D-D1747BFD39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2" y="3192"/>
                  <a:ext cx="0" cy="13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4" name="Line 1148">
                  <a:extLst>
                    <a:ext uri="{FF2B5EF4-FFF2-40B4-BE49-F238E27FC236}">
                      <a16:creationId xmlns:a16="http://schemas.microsoft.com/office/drawing/2014/main" id="{E3184AE4-318C-407B-A7A2-563211229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4" y="2721"/>
                  <a:ext cx="0" cy="60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5" name="Line 1149">
                  <a:extLst>
                    <a:ext uri="{FF2B5EF4-FFF2-40B4-BE49-F238E27FC236}">
                      <a16:creationId xmlns:a16="http://schemas.microsoft.com/office/drawing/2014/main" id="{37ED05A7-633C-4B44-A994-24C2DAFAD7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4" y="3277"/>
                  <a:ext cx="0" cy="4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6" name="Line 1150">
                  <a:extLst>
                    <a:ext uri="{FF2B5EF4-FFF2-40B4-BE49-F238E27FC236}">
                      <a16:creationId xmlns:a16="http://schemas.microsoft.com/office/drawing/2014/main" id="{BAD4D798-F596-4710-AA9F-6D4FF2EE6D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4" y="3245"/>
                  <a:ext cx="0" cy="8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" name="Line 1151">
                  <a:extLst>
                    <a:ext uri="{FF2B5EF4-FFF2-40B4-BE49-F238E27FC236}">
                      <a16:creationId xmlns:a16="http://schemas.microsoft.com/office/drawing/2014/main" id="{741115C8-9127-4CA9-BF25-825CB924E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0" y="2769"/>
                  <a:ext cx="0" cy="55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" name="Line 1152">
                  <a:extLst>
                    <a:ext uri="{FF2B5EF4-FFF2-40B4-BE49-F238E27FC236}">
                      <a16:creationId xmlns:a16="http://schemas.microsoft.com/office/drawing/2014/main" id="{204D06FA-42D4-4959-9B12-A0014256C3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1" y="3256"/>
                  <a:ext cx="0" cy="7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" name="Line 1153">
                  <a:extLst>
                    <a:ext uri="{FF2B5EF4-FFF2-40B4-BE49-F238E27FC236}">
                      <a16:creationId xmlns:a16="http://schemas.microsoft.com/office/drawing/2014/main" id="{302C103C-AB83-4BD6-976D-EABEB3A618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" y="3197"/>
                  <a:ext cx="0" cy="12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0" name="Line 1154">
                  <a:extLst>
                    <a:ext uri="{FF2B5EF4-FFF2-40B4-BE49-F238E27FC236}">
                      <a16:creationId xmlns:a16="http://schemas.microsoft.com/office/drawing/2014/main" id="{266366E6-0754-46C5-A11B-900B8A9FAD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" y="3245"/>
                  <a:ext cx="0" cy="8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" name="Line 1155">
                  <a:extLst>
                    <a:ext uri="{FF2B5EF4-FFF2-40B4-BE49-F238E27FC236}">
                      <a16:creationId xmlns:a16="http://schemas.microsoft.com/office/drawing/2014/main" id="{FD665EC9-97B2-4D38-8E39-4156FCF79B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6" y="3261"/>
                  <a:ext cx="0" cy="6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" name="Line 1156">
                  <a:extLst>
                    <a:ext uri="{FF2B5EF4-FFF2-40B4-BE49-F238E27FC236}">
                      <a16:creationId xmlns:a16="http://schemas.microsoft.com/office/drawing/2014/main" id="{923DCEDB-6515-4EE7-8372-2F3B067440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2" y="3010"/>
                  <a:ext cx="0" cy="31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" name="Line 1157">
                  <a:extLst>
                    <a:ext uri="{FF2B5EF4-FFF2-40B4-BE49-F238E27FC236}">
                      <a16:creationId xmlns:a16="http://schemas.microsoft.com/office/drawing/2014/main" id="{5A08A8F1-B529-424B-923E-4DD6EA8F0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3" y="2962"/>
                  <a:ext cx="0" cy="36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4" name="Line 1158">
                  <a:extLst>
                    <a:ext uri="{FF2B5EF4-FFF2-40B4-BE49-F238E27FC236}">
                      <a16:creationId xmlns:a16="http://schemas.microsoft.com/office/drawing/2014/main" id="{E642022D-73F9-4F7B-9152-20D4FBBB1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3" y="3245"/>
                  <a:ext cx="0" cy="8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5" name="Line 1159">
                  <a:extLst>
                    <a:ext uri="{FF2B5EF4-FFF2-40B4-BE49-F238E27FC236}">
                      <a16:creationId xmlns:a16="http://schemas.microsoft.com/office/drawing/2014/main" id="{A8455438-9A2B-4565-BCA2-6722E39F1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9" y="3165"/>
                  <a:ext cx="0" cy="16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6" name="Line 1160">
                  <a:extLst>
                    <a:ext uri="{FF2B5EF4-FFF2-40B4-BE49-F238E27FC236}">
                      <a16:creationId xmlns:a16="http://schemas.microsoft.com/office/drawing/2014/main" id="{6956F0B1-A9F0-4962-B73B-3E3D31EFA0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4" y="3256"/>
                  <a:ext cx="0" cy="7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7" name="Line 1161">
                  <a:extLst>
                    <a:ext uri="{FF2B5EF4-FFF2-40B4-BE49-F238E27FC236}">
                      <a16:creationId xmlns:a16="http://schemas.microsoft.com/office/drawing/2014/main" id="{FB4761FC-1193-4517-A4B8-4F9A0A3E0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9" y="3256"/>
                  <a:ext cx="0" cy="7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8" name="Line 1162">
                  <a:extLst>
                    <a:ext uri="{FF2B5EF4-FFF2-40B4-BE49-F238E27FC236}">
                      <a16:creationId xmlns:a16="http://schemas.microsoft.com/office/drawing/2014/main" id="{E3339B2A-CAE7-4956-AE6D-108CC4D4B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9" y="3256"/>
                  <a:ext cx="0" cy="7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9" name="Line 1163">
                  <a:extLst>
                    <a:ext uri="{FF2B5EF4-FFF2-40B4-BE49-F238E27FC236}">
                      <a16:creationId xmlns:a16="http://schemas.microsoft.com/office/drawing/2014/main" id="{5819F5FD-6983-453D-B5E7-F231FF164E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65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0" name="Line 1164">
                  <a:extLst>
                    <a:ext uri="{FF2B5EF4-FFF2-40B4-BE49-F238E27FC236}">
                      <a16:creationId xmlns:a16="http://schemas.microsoft.com/office/drawing/2014/main" id="{ACE2C4BE-2DC2-456A-98AA-561880619E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8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1" name="Line 1165">
                  <a:extLst>
                    <a:ext uri="{FF2B5EF4-FFF2-40B4-BE49-F238E27FC236}">
                      <a16:creationId xmlns:a16="http://schemas.microsoft.com/office/drawing/2014/main" id="{E682C9EB-A1A2-44C3-8874-6B4AAD9733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4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2" name="Line 1166">
                  <a:extLst>
                    <a:ext uri="{FF2B5EF4-FFF2-40B4-BE49-F238E27FC236}">
                      <a16:creationId xmlns:a16="http://schemas.microsoft.com/office/drawing/2014/main" id="{D0D67E89-C4A6-4A08-8C59-D9A7EC5D3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0" y="3277"/>
                  <a:ext cx="0" cy="4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3" name="Line 1167">
                  <a:extLst>
                    <a:ext uri="{FF2B5EF4-FFF2-40B4-BE49-F238E27FC236}">
                      <a16:creationId xmlns:a16="http://schemas.microsoft.com/office/drawing/2014/main" id="{A0981E3E-7DF4-4006-8317-4366119D9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0" y="2887"/>
                  <a:ext cx="0" cy="43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4" name="Line 1168">
                  <a:extLst>
                    <a:ext uri="{FF2B5EF4-FFF2-40B4-BE49-F238E27FC236}">
                      <a16:creationId xmlns:a16="http://schemas.microsoft.com/office/drawing/2014/main" id="{64B8103B-A076-4466-9BA3-78FDCAE2A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3288"/>
                  <a:ext cx="0" cy="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5" name="Line 1169">
                  <a:extLst>
                    <a:ext uri="{FF2B5EF4-FFF2-40B4-BE49-F238E27FC236}">
                      <a16:creationId xmlns:a16="http://schemas.microsoft.com/office/drawing/2014/main" id="{32EC855A-1DF0-4DAC-920B-40D80F7E45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89" y="3122"/>
                  <a:ext cx="0" cy="20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6" name="Line 1170">
                  <a:extLst>
                    <a:ext uri="{FF2B5EF4-FFF2-40B4-BE49-F238E27FC236}">
                      <a16:creationId xmlns:a16="http://schemas.microsoft.com/office/drawing/2014/main" id="{329462C5-F590-4FBF-8AC2-16F6AFEE2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05" y="3261"/>
                  <a:ext cx="0" cy="6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7" name="Line 1171">
                  <a:extLst>
                    <a:ext uri="{FF2B5EF4-FFF2-40B4-BE49-F238E27FC236}">
                      <a16:creationId xmlns:a16="http://schemas.microsoft.com/office/drawing/2014/main" id="{BF4CCA1B-BC60-4FBA-84A9-EBE8A9256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26" y="2812"/>
                  <a:ext cx="0" cy="51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8" name="Line 1172">
                  <a:extLst>
                    <a:ext uri="{FF2B5EF4-FFF2-40B4-BE49-F238E27FC236}">
                      <a16:creationId xmlns:a16="http://schemas.microsoft.com/office/drawing/2014/main" id="{3FE7132A-5BF0-493A-ACEC-3690F1567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37" y="3010"/>
                  <a:ext cx="0" cy="31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9" name="Line 1173">
                  <a:extLst>
                    <a:ext uri="{FF2B5EF4-FFF2-40B4-BE49-F238E27FC236}">
                      <a16:creationId xmlns:a16="http://schemas.microsoft.com/office/drawing/2014/main" id="{40124018-0F4A-4041-A8FE-8425200FD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3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0" name="Line 1174">
                  <a:extLst>
                    <a:ext uri="{FF2B5EF4-FFF2-40B4-BE49-F238E27FC236}">
                      <a16:creationId xmlns:a16="http://schemas.microsoft.com/office/drawing/2014/main" id="{84EEC963-3091-4828-BB1E-358DB5159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8" y="3261"/>
                  <a:ext cx="0" cy="6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1" name="Line 1175">
                  <a:extLst>
                    <a:ext uri="{FF2B5EF4-FFF2-40B4-BE49-F238E27FC236}">
                      <a16:creationId xmlns:a16="http://schemas.microsoft.com/office/drawing/2014/main" id="{69C3A210-E3D2-4CBA-875B-3893A5DCEF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2951"/>
                  <a:ext cx="0" cy="37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2" name="Line 1177">
                  <a:extLst>
                    <a:ext uri="{FF2B5EF4-FFF2-40B4-BE49-F238E27FC236}">
                      <a16:creationId xmlns:a16="http://schemas.microsoft.com/office/drawing/2014/main" id="{0ABB0824-AEAE-4E20-9C0D-DD3164AC1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1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3" name="Line 1178">
                  <a:extLst>
                    <a:ext uri="{FF2B5EF4-FFF2-40B4-BE49-F238E27FC236}">
                      <a16:creationId xmlns:a16="http://schemas.microsoft.com/office/drawing/2014/main" id="{92137C11-9BF9-48E6-BDBF-F367E64CD6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6" y="3261"/>
                  <a:ext cx="0" cy="6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4" name="Line 1179">
                  <a:extLst>
                    <a:ext uri="{FF2B5EF4-FFF2-40B4-BE49-F238E27FC236}">
                      <a16:creationId xmlns:a16="http://schemas.microsoft.com/office/drawing/2014/main" id="{ABF2A079-5912-4B21-B2E0-AC01EA12F2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38" y="3283"/>
                  <a:ext cx="0" cy="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5" name="Line 1180">
                  <a:extLst>
                    <a:ext uri="{FF2B5EF4-FFF2-40B4-BE49-F238E27FC236}">
                      <a16:creationId xmlns:a16="http://schemas.microsoft.com/office/drawing/2014/main" id="{BE1C7C23-4CEB-4079-BBBA-FE2AD80B97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5" y="3272"/>
                  <a:ext cx="0" cy="5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5" name="Line 1182">
                <a:extLst>
                  <a:ext uri="{FF2B5EF4-FFF2-40B4-BE49-F238E27FC236}">
                    <a16:creationId xmlns:a16="http://schemas.microsoft.com/office/drawing/2014/main" id="{85FCEFD2-EF7E-460B-A6A7-7EE3399D7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3208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1184">
                <a:extLst>
                  <a:ext uri="{FF2B5EF4-FFF2-40B4-BE49-F238E27FC236}">
                    <a16:creationId xmlns:a16="http://schemas.microsoft.com/office/drawing/2014/main" id="{A90B0B49-AD80-4E06-BC51-690856683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8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Line 1185">
                <a:extLst>
                  <a:ext uri="{FF2B5EF4-FFF2-40B4-BE49-F238E27FC236}">
                    <a16:creationId xmlns:a16="http://schemas.microsoft.com/office/drawing/2014/main" id="{320D4A87-31A2-40D9-8BAA-BAC80131A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" y="3197"/>
                <a:ext cx="0" cy="12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1186">
                <a:extLst>
                  <a:ext uri="{FF2B5EF4-FFF2-40B4-BE49-F238E27FC236}">
                    <a16:creationId xmlns:a16="http://schemas.microsoft.com/office/drawing/2014/main" id="{87A962A6-626C-4DD3-BFBF-41CB2A7E8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" y="3251"/>
                <a:ext cx="0" cy="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1187">
                <a:extLst>
                  <a:ext uri="{FF2B5EF4-FFF2-40B4-BE49-F238E27FC236}">
                    <a16:creationId xmlns:a16="http://schemas.microsoft.com/office/drawing/2014/main" id="{16019B98-D1CE-49D2-B9D9-002A96602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1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Line 1188">
                <a:extLst>
                  <a:ext uri="{FF2B5EF4-FFF2-40B4-BE49-F238E27FC236}">
                    <a16:creationId xmlns:a16="http://schemas.microsoft.com/office/drawing/2014/main" id="{E64EC0ED-85DB-4B3A-B9E6-F66DFB936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8" y="1684"/>
                <a:ext cx="0" cy="164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1189">
                <a:extLst>
                  <a:ext uri="{FF2B5EF4-FFF2-40B4-BE49-F238E27FC236}">
                    <a16:creationId xmlns:a16="http://schemas.microsoft.com/office/drawing/2014/main" id="{987662CB-40AD-428D-A286-1E471C42D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711"/>
                <a:ext cx="0" cy="61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1190">
                <a:extLst>
                  <a:ext uri="{FF2B5EF4-FFF2-40B4-BE49-F238E27FC236}">
                    <a16:creationId xmlns:a16="http://schemas.microsoft.com/office/drawing/2014/main" id="{95D39790-C5BE-4978-BFB9-15E818AA0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112"/>
                <a:ext cx="0" cy="21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Line 1191">
                <a:extLst>
                  <a:ext uri="{FF2B5EF4-FFF2-40B4-BE49-F238E27FC236}">
                    <a16:creationId xmlns:a16="http://schemas.microsoft.com/office/drawing/2014/main" id="{E50CAD3B-8FAD-4E0A-9FE0-54E0A9984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245"/>
                <a:ext cx="0" cy="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Line 1192">
                <a:extLst>
                  <a:ext uri="{FF2B5EF4-FFF2-40B4-BE49-F238E27FC236}">
                    <a16:creationId xmlns:a16="http://schemas.microsoft.com/office/drawing/2014/main" id="{93A855B3-E532-4339-9209-0E8F78B8F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8" y="2903"/>
                <a:ext cx="0" cy="42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1193">
                <a:extLst>
                  <a:ext uri="{FF2B5EF4-FFF2-40B4-BE49-F238E27FC236}">
                    <a16:creationId xmlns:a16="http://schemas.microsoft.com/office/drawing/2014/main" id="{6251E3C1-451C-400B-9C7A-D0F3D4DE0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9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1194">
                <a:extLst>
                  <a:ext uri="{FF2B5EF4-FFF2-40B4-BE49-F238E27FC236}">
                    <a16:creationId xmlns:a16="http://schemas.microsoft.com/office/drawing/2014/main" id="{FE6FD11A-2A91-42CB-A647-277837435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4" y="2010"/>
                <a:ext cx="0" cy="131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1195">
                <a:extLst>
                  <a:ext uri="{FF2B5EF4-FFF2-40B4-BE49-F238E27FC236}">
                    <a16:creationId xmlns:a16="http://schemas.microsoft.com/office/drawing/2014/main" id="{63DC566C-0877-4B53-9D25-3B705FE68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0" y="2909"/>
                <a:ext cx="0" cy="41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Line 1196">
                <a:extLst>
                  <a:ext uri="{FF2B5EF4-FFF2-40B4-BE49-F238E27FC236}">
                    <a16:creationId xmlns:a16="http://schemas.microsoft.com/office/drawing/2014/main" id="{7D0E5338-0B01-4B57-9C8E-882BA26CB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7" y="3015"/>
                <a:ext cx="0" cy="31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1197">
                <a:extLst>
                  <a:ext uri="{FF2B5EF4-FFF2-40B4-BE49-F238E27FC236}">
                    <a16:creationId xmlns:a16="http://schemas.microsoft.com/office/drawing/2014/main" id="{BC9E667D-E70B-477E-8868-59981D6A0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2791"/>
                <a:ext cx="0" cy="53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1198">
                <a:extLst>
                  <a:ext uri="{FF2B5EF4-FFF2-40B4-BE49-F238E27FC236}">
                    <a16:creationId xmlns:a16="http://schemas.microsoft.com/office/drawing/2014/main" id="{F5109B19-6AF8-4708-9734-F8FA93F3B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3080"/>
                <a:ext cx="0" cy="2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1199">
                <a:extLst>
                  <a:ext uri="{FF2B5EF4-FFF2-40B4-BE49-F238E27FC236}">
                    <a16:creationId xmlns:a16="http://schemas.microsoft.com/office/drawing/2014/main" id="{7F199B7B-5C84-4ECF-A1E5-67C36A8F1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7" y="3251"/>
                <a:ext cx="0" cy="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Line 1200">
                <a:extLst>
                  <a:ext uri="{FF2B5EF4-FFF2-40B4-BE49-F238E27FC236}">
                    <a16:creationId xmlns:a16="http://schemas.microsoft.com/office/drawing/2014/main" id="{CF04FB50-7CB5-49D0-A81E-75BC5C563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7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Line 1201">
                <a:extLst>
                  <a:ext uri="{FF2B5EF4-FFF2-40B4-BE49-F238E27FC236}">
                    <a16:creationId xmlns:a16="http://schemas.microsoft.com/office/drawing/2014/main" id="{5C0D8875-8E44-4DA0-AA5C-3E68CCE60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1202">
                <a:extLst>
                  <a:ext uri="{FF2B5EF4-FFF2-40B4-BE49-F238E27FC236}">
                    <a16:creationId xmlns:a16="http://schemas.microsoft.com/office/drawing/2014/main" id="{98F438BF-0A1F-4998-A829-62318C803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2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Line 1203">
                <a:extLst>
                  <a:ext uri="{FF2B5EF4-FFF2-40B4-BE49-F238E27FC236}">
                    <a16:creationId xmlns:a16="http://schemas.microsoft.com/office/drawing/2014/main" id="{75E93060-2681-43FB-BBBE-9DFFF26CD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" y="2363"/>
                <a:ext cx="0" cy="9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1204">
                <a:extLst>
                  <a:ext uri="{FF2B5EF4-FFF2-40B4-BE49-F238E27FC236}">
                    <a16:creationId xmlns:a16="http://schemas.microsoft.com/office/drawing/2014/main" id="{245211D7-8CDD-41FF-B815-2A4DADEC0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3" y="3181"/>
                <a:ext cx="0" cy="14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Line 1205">
                <a:extLst>
                  <a:ext uri="{FF2B5EF4-FFF2-40B4-BE49-F238E27FC236}">
                    <a16:creationId xmlns:a16="http://schemas.microsoft.com/office/drawing/2014/main" id="{BABE1300-5BC7-467E-8551-82CAFD27C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3" y="2925"/>
                <a:ext cx="0" cy="4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Line 1206">
                <a:extLst>
                  <a:ext uri="{FF2B5EF4-FFF2-40B4-BE49-F238E27FC236}">
                    <a16:creationId xmlns:a16="http://schemas.microsoft.com/office/drawing/2014/main" id="{39D565B2-0FF8-4081-AE45-3A6E851A0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9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Line 1207">
                <a:extLst>
                  <a:ext uri="{FF2B5EF4-FFF2-40B4-BE49-F238E27FC236}">
                    <a16:creationId xmlns:a16="http://schemas.microsoft.com/office/drawing/2014/main" id="{18032AF3-0F5D-4BCA-9E2F-683C18E02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2935"/>
                <a:ext cx="0" cy="3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1208">
                <a:extLst>
                  <a:ext uri="{FF2B5EF4-FFF2-40B4-BE49-F238E27FC236}">
                    <a16:creationId xmlns:a16="http://schemas.microsoft.com/office/drawing/2014/main" id="{4728AE1B-911C-4082-8EFF-A90200B658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5" y="3256"/>
                <a:ext cx="0" cy="7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1209">
                <a:extLst>
                  <a:ext uri="{FF2B5EF4-FFF2-40B4-BE49-F238E27FC236}">
                    <a16:creationId xmlns:a16="http://schemas.microsoft.com/office/drawing/2014/main" id="{CEA5F45D-CFA4-49AD-ACDA-91BC3A7D7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288"/>
                <a:ext cx="0" cy="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1210">
                <a:extLst>
                  <a:ext uri="{FF2B5EF4-FFF2-40B4-BE49-F238E27FC236}">
                    <a16:creationId xmlns:a16="http://schemas.microsoft.com/office/drawing/2014/main" id="{F8F7F6D4-464F-4B90-8699-2A91B2373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9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1212">
                <a:extLst>
                  <a:ext uri="{FF2B5EF4-FFF2-40B4-BE49-F238E27FC236}">
                    <a16:creationId xmlns:a16="http://schemas.microsoft.com/office/drawing/2014/main" id="{9932E9E1-97CE-45D7-9FF0-36E50F8C1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3187"/>
                <a:ext cx="0" cy="13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Line 1213">
                <a:extLst>
                  <a:ext uri="{FF2B5EF4-FFF2-40B4-BE49-F238E27FC236}">
                    <a16:creationId xmlns:a16="http://schemas.microsoft.com/office/drawing/2014/main" id="{A3A44236-31E6-4FD2-A2D1-14C18D8AC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0" y="3128"/>
                <a:ext cx="0" cy="19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Line 1214">
                <a:extLst>
                  <a:ext uri="{FF2B5EF4-FFF2-40B4-BE49-F238E27FC236}">
                    <a16:creationId xmlns:a16="http://schemas.microsoft.com/office/drawing/2014/main" id="{AF69DD47-7557-4B98-A1D5-D0C86B688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4" y="3267"/>
                <a:ext cx="0" cy="5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1215">
                <a:extLst>
                  <a:ext uri="{FF2B5EF4-FFF2-40B4-BE49-F238E27FC236}">
                    <a16:creationId xmlns:a16="http://schemas.microsoft.com/office/drawing/2014/main" id="{0AD89E59-3E04-4F04-883C-A503D977D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Line 1216">
                <a:extLst>
                  <a:ext uri="{FF2B5EF4-FFF2-40B4-BE49-F238E27FC236}">
                    <a16:creationId xmlns:a16="http://schemas.microsoft.com/office/drawing/2014/main" id="{5C890F7C-F3D7-454A-9255-B946AEB17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2" y="2876"/>
                <a:ext cx="0" cy="4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Line 1217">
                <a:extLst>
                  <a:ext uri="{FF2B5EF4-FFF2-40B4-BE49-F238E27FC236}">
                    <a16:creationId xmlns:a16="http://schemas.microsoft.com/office/drawing/2014/main" id="{F1AE2C6E-EFA4-4B55-9447-9D23185FD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3096"/>
                <a:ext cx="0" cy="23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Line 1218">
                <a:extLst>
                  <a:ext uri="{FF2B5EF4-FFF2-40B4-BE49-F238E27FC236}">
                    <a16:creationId xmlns:a16="http://schemas.microsoft.com/office/drawing/2014/main" id="{D3B0F0BE-27F9-4FC4-98A7-E2D4177EF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3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1219">
                <a:extLst>
                  <a:ext uri="{FF2B5EF4-FFF2-40B4-BE49-F238E27FC236}">
                    <a16:creationId xmlns:a16="http://schemas.microsoft.com/office/drawing/2014/main" id="{C407349E-C119-4957-8DBB-BD65B6E75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9" y="3251"/>
                <a:ext cx="0" cy="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1220">
                <a:extLst>
                  <a:ext uri="{FF2B5EF4-FFF2-40B4-BE49-F238E27FC236}">
                    <a16:creationId xmlns:a16="http://schemas.microsoft.com/office/drawing/2014/main" id="{77D4952F-66D7-4BBE-B14D-DB3098C4A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4" y="3144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Line 1221">
                <a:extLst>
                  <a:ext uri="{FF2B5EF4-FFF2-40B4-BE49-F238E27FC236}">
                    <a16:creationId xmlns:a16="http://schemas.microsoft.com/office/drawing/2014/main" id="{E1172493-5D2A-4590-8DFB-AD66D0263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0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1222">
                <a:extLst>
                  <a:ext uri="{FF2B5EF4-FFF2-40B4-BE49-F238E27FC236}">
                    <a16:creationId xmlns:a16="http://schemas.microsoft.com/office/drawing/2014/main" id="{FF926435-A411-4AD1-B2FA-FF798B10A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9" y="3026"/>
                <a:ext cx="0" cy="3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Line 1223">
                <a:extLst>
                  <a:ext uri="{FF2B5EF4-FFF2-40B4-BE49-F238E27FC236}">
                    <a16:creationId xmlns:a16="http://schemas.microsoft.com/office/drawing/2014/main" id="{06648883-6AB4-46BA-8205-285222652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4" y="3165"/>
                <a:ext cx="0" cy="1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Line 1224">
                <a:extLst>
                  <a:ext uri="{FF2B5EF4-FFF2-40B4-BE49-F238E27FC236}">
                    <a16:creationId xmlns:a16="http://schemas.microsoft.com/office/drawing/2014/main" id="{3E4148E4-B879-4EB5-ABAD-EE46D9675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7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1225">
                <a:extLst>
                  <a:ext uri="{FF2B5EF4-FFF2-40B4-BE49-F238E27FC236}">
                    <a16:creationId xmlns:a16="http://schemas.microsoft.com/office/drawing/2014/main" id="{6343CD38-8371-4366-A9F6-34A888EC7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3" y="1807"/>
                <a:ext cx="0" cy="151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1226">
                <a:extLst>
                  <a:ext uri="{FF2B5EF4-FFF2-40B4-BE49-F238E27FC236}">
                    <a16:creationId xmlns:a16="http://schemas.microsoft.com/office/drawing/2014/main" id="{EA01686C-C095-4094-B89E-601572D0B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8" y="2668"/>
                <a:ext cx="0" cy="65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Line 1227">
                <a:extLst>
                  <a:ext uri="{FF2B5EF4-FFF2-40B4-BE49-F238E27FC236}">
                    <a16:creationId xmlns:a16="http://schemas.microsoft.com/office/drawing/2014/main" id="{04E5DFC2-2B96-473C-89D8-76E41D013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8" y="3122"/>
                <a:ext cx="0" cy="20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1228">
                <a:extLst>
                  <a:ext uri="{FF2B5EF4-FFF2-40B4-BE49-F238E27FC236}">
                    <a16:creationId xmlns:a16="http://schemas.microsoft.com/office/drawing/2014/main" id="{86543F8C-A4F9-4737-929D-C2CF17D2B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0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Line 1229">
                <a:extLst>
                  <a:ext uri="{FF2B5EF4-FFF2-40B4-BE49-F238E27FC236}">
                    <a16:creationId xmlns:a16="http://schemas.microsoft.com/office/drawing/2014/main" id="{5CEEEBC7-7EDB-4B27-A922-0D84D19AC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5" y="3074"/>
                <a:ext cx="0" cy="25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Line 1230">
                <a:extLst>
                  <a:ext uri="{FF2B5EF4-FFF2-40B4-BE49-F238E27FC236}">
                    <a16:creationId xmlns:a16="http://schemas.microsoft.com/office/drawing/2014/main" id="{5D5430A3-3AAD-42F2-A59A-71AD61D35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7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1231">
                <a:extLst>
                  <a:ext uri="{FF2B5EF4-FFF2-40B4-BE49-F238E27FC236}">
                    <a16:creationId xmlns:a16="http://schemas.microsoft.com/office/drawing/2014/main" id="{10F9D0C4-A31A-4870-83ED-5AF3A1328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3" y="2834"/>
                <a:ext cx="0" cy="49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1233">
                <a:extLst>
                  <a:ext uri="{FF2B5EF4-FFF2-40B4-BE49-F238E27FC236}">
                    <a16:creationId xmlns:a16="http://schemas.microsoft.com/office/drawing/2014/main" id="{6EBFFCE1-372B-4CA1-B67D-A2B336D84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3" y="3058"/>
                <a:ext cx="0" cy="26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1234">
                <a:extLst>
                  <a:ext uri="{FF2B5EF4-FFF2-40B4-BE49-F238E27FC236}">
                    <a16:creationId xmlns:a16="http://schemas.microsoft.com/office/drawing/2014/main" id="{43DCCE51-2B60-4CA3-A7EA-13CE6DE64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1" y="2839"/>
                <a:ext cx="0" cy="48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1235">
                <a:extLst>
                  <a:ext uri="{FF2B5EF4-FFF2-40B4-BE49-F238E27FC236}">
                    <a16:creationId xmlns:a16="http://schemas.microsoft.com/office/drawing/2014/main" id="{253BD8AB-BF1A-424E-B2AC-9EC695B88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3251"/>
                <a:ext cx="0" cy="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1236">
                <a:extLst>
                  <a:ext uri="{FF2B5EF4-FFF2-40B4-BE49-F238E27FC236}">
                    <a16:creationId xmlns:a16="http://schemas.microsoft.com/office/drawing/2014/main" id="{54E45DCD-EE61-461A-B46B-7B7DF1507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4" y="3267"/>
                <a:ext cx="0" cy="5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1237">
                <a:extLst>
                  <a:ext uri="{FF2B5EF4-FFF2-40B4-BE49-F238E27FC236}">
                    <a16:creationId xmlns:a16="http://schemas.microsoft.com/office/drawing/2014/main" id="{E02CAF60-9C70-487E-8414-452E3ED64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1238">
                <a:extLst>
                  <a:ext uri="{FF2B5EF4-FFF2-40B4-BE49-F238E27FC236}">
                    <a16:creationId xmlns:a16="http://schemas.microsoft.com/office/drawing/2014/main" id="{571F1998-7F5D-41EF-A1BF-508F02458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" y="1577"/>
                <a:ext cx="0" cy="17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1239">
                <a:extLst>
                  <a:ext uri="{FF2B5EF4-FFF2-40B4-BE49-F238E27FC236}">
                    <a16:creationId xmlns:a16="http://schemas.microsoft.com/office/drawing/2014/main" id="{11EA9AAE-4265-4ECA-80AA-F36A0830A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9" y="2892"/>
                <a:ext cx="0" cy="43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1240">
                <a:extLst>
                  <a:ext uri="{FF2B5EF4-FFF2-40B4-BE49-F238E27FC236}">
                    <a16:creationId xmlns:a16="http://schemas.microsoft.com/office/drawing/2014/main" id="{85ABB8CF-69A6-480B-8CC7-729E889585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1" y="3154"/>
                <a:ext cx="0" cy="17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1241">
                <a:extLst>
                  <a:ext uri="{FF2B5EF4-FFF2-40B4-BE49-F238E27FC236}">
                    <a16:creationId xmlns:a16="http://schemas.microsoft.com/office/drawing/2014/main" id="{534314EC-EFE5-486B-95C2-3BC0A6841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1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1242">
                <a:extLst>
                  <a:ext uri="{FF2B5EF4-FFF2-40B4-BE49-F238E27FC236}">
                    <a16:creationId xmlns:a16="http://schemas.microsoft.com/office/drawing/2014/main" id="{A36995E3-88A4-4B36-9E31-E5C670FEAE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6" y="3026"/>
                <a:ext cx="0" cy="3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1243">
                <a:extLst>
                  <a:ext uri="{FF2B5EF4-FFF2-40B4-BE49-F238E27FC236}">
                    <a16:creationId xmlns:a16="http://schemas.microsoft.com/office/drawing/2014/main" id="{335F11E9-372A-4BDF-9DF5-FC5941BCE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6" y="2994"/>
                <a:ext cx="0" cy="3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1244">
                <a:extLst>
                  <a:ext uri="{FF2B5EF4-FFF2-40B4-BE49-F238E27FC236}">
                    <a16:creationId xmlns:a16="http://schemas.microsoft.com/office/drawing/2014/main" id="{472DB5B1-1D33-4A0F-92D0-7B00C59F4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2" y="2925"/>
                <a:ext cx="0" cy="4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Line 1245">
                <a:extLst>
                  <a:ext uri="{FF2B5EF4-FFF2-40B4-BE49-F238E27FC236}">
                    <a16:creationId xmlns:a16="http://schemas.microsoft.com/office/drawing/2014/main" id="{C2868977-0978-4643-95F8-73F0C7E56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2" y="3240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1246">
                <a:extLst>
                  <a:ext uri="{FF2B5EF4-FFF2-40B4-BE49-F238E27FC236}">
                    <a16:creationId xmlns:a16="http://schemas.microsoft.com/office/drawing/2014/main" id="{4E91B901-DF21-4E04-B86F-B8ABA5815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3144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Line 1247">
                <a:extLst>
                  <a:ext uri="{FF2B5EF4-FFF2-40B4-BE49-F238E27FC236}">
                    <a16:creationId xmlns:a16="http://schemas.microsoft.com/office/drawing/2014/main" id="{A4DA1726-6A16-4E76-BE7B-3FA50E201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3267"/>
                <a:ext cx="0" cy="5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1248">
                <a:extLst>
                  <a:ext uri="{FF2B5EF4-FFF2-40B4-BE49-F238E27FC236}">
                    <a16:creationId xmlns:a16="http://schemas.microsoft.com/office/drawing/2014/main" id="{708A96D2-6CBF-4BC3-84E8-A8F45A781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6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1249">
                <a:extLst>
                  <a:ext uri="{FF2B5EF4-FFF2-40B4-BE49-F238E27FC236}">
                    <a16:creationId xmlns:a16="http://schemas.microsoft.com/office/drawing/2014/main" id="{F4B94EA8-1105-419D-93EB-0ADA77D8F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1" y="3245"/>
                <a:ext cx="0" cy="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1250">
                <a:extLst>
                  <a:ext uri="{FF2B5EF4-FFF2-40B4-BE49-F238E27FC236}">
                    <a16:creationId xmlns:a16="http://schemas.microsoft.com/office/drawing/2014/main" id="{81FF391E-C49E-45EE-90EC-81F2817D3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6" y="1342"/>
                <a:ext cx="0" cy="19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1251">
                <a:extLst>
                  <a:ext uri="{FF2B5EF4-FFF2-40B4-BE49-F238E27FC236}">
                    <a16:creationId xmlns:a16="http://schemas.microsoft.com/office/drawing/2014/main" id="{D89C207A-F5E4-4178-8CE6-FC7ECF67D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6" y="2176"/>
                <a:ext cx="0" cy="11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1252">
                <a:extLst>
                  <a:ext uri="{FF2B5EF4-FFF2-40B4-BE49-F238E27FC236}">
                    <a16:creationId xmlns:a16="http://schemas.microsoft.com/office/drawing/2014/main" id="{D1E5255C-1B96-4549-BFF7-57E5D006D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2" y="2999"/>
                <a:ext cx="0" cy="32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Line 1253">
                <a:extLst>
                  <a:ext uri="{FF2B5EF4-FFF2-40B4-BE49-F238E27FC236}">
                    <a16:creationId xmlns:a16="http://schemas.microsoft.com/office/drawing/2014/main" id="{7256ACDD-397C-4885-B967-4D7F4490B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2" y="3197"/>
                <a:ext cx="0" cy="12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1254">
                <a:extLst>
                  <a:ext uri="{FF2B5EF4-FFF2-40B4-BE49-F238E27FC236}">
                    <a16:creationId xmlns:a16="http://schemas.microsoft.com/office/drawing/2014/main" id="{90882A5B-E81F-4CEB-BBA8-A530A748C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3170"/>
                <a:ext cx="0" cy="15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Line 1255">
                <a:extLst>
                  <a:ext uri="{FF2B5EF4-FFF2-40B4-BE49-F238E27FC236}">
                    <a16:creationId xmlns:a16="http://schemas.microsoft.com/office/drawing/2014/main" id="{B193E51A-8636-45D5-9660-230C6D87F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3256"/>
                <a:ext cx="0" cy="7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Line 1256">
                <a:extLst>
                  <a:ext uri="{FF2B5EF4-FFF2-40B4-BE49-F238E27FC236}">
                    <a16:creationId xmlns:a16="http://schemas.microsoft.com/office/drawing/2014/main" id="{B72C00BC-2282-4ED2-9451-4C9694304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8" y="3256"/>
                <a:ext cx="0" cy="7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Line 1257">
                <a:extLst>
                  <a:ext uri="{FF2B5EF4-FFF2-40B4-BE49-F238E27FC236}">
                    <a16:creationId xmlns:a16="http://schemas.microsoft.com/office/drawing/2014/main" id="{5A3F80A9-2737-472B-9F44-1E90D0F8A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2" y="2999"/>
                <a:ext cx="0" cy="32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1258">
                <a:extLst>
                  <a:ext uri="{FF2B5EF4-FFF2-40B4-BE49-F238E27FC236}">
                    <a16:creationId xmlns:a16="http://schemas.microsoft.com/office/drawing/2014/main" id="{1B86C34B-9394-4BA7-AEE6-D6FDE2060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6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Line 1259">
                <a:extLst>
                  <a:ext uri="{FF2B5EF4-FFF2-40B4-BE49-F238E27FC236}">
                    <a16:creationId xmlns:a16="http://schemas.microsoft.com/office/drawing/2014/main" id="{49B391DC-4CDE-4357-9D64-E96132D1E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0" y="2171"/>
                <a:ext cx="0" cy="115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1260">
                <a:extLst>
                  <a:ext uri="{FF2B5EF4-FFF2-40B4-BE49-F238E27FC236}">
                    <a16:creationId xmlns:a16="http://schemas.microsoft.com/office/drawing/2014/main" id="{F22132FB-DEB2-4707-9C0C-F122DA28A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0" y="2743"/>
                <a:ext cx="0" cy="58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Line 1261">
                <a:extLst>
                  <a:ext uri="{FF2B5EF4-FFF2-40B4-BE49-F238E27FC236}">
                    <a16:creationId xmlns:a16="http://schemas.microsoft.com/office/drawing/2014/main" id="{4F924633-4A88-4D7D-872D-64AB259CA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6" y="3138"/>
                <a:ext cx="0" cy="1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Line 1263">
                <a:extLst>
                  <a:ext uri="{FF2B5EF4-FFF2-40B4-BE49-F238E27FC236}">
                    <a16:creationId xmlns:a16="http://schemas.microsoft.com/office/drawing/2014/main" id="{A19B61BF-F66E-4714-B9E3-7E221A709F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2887"/>
                <a:ext cx="0" cy="43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Line 1264">
                <a:extLst>
                  <a:ext uri="{FF2B5EF4-FFF2-40B4-BE49-F238E27FC236}">
                    <a16:creationId xmlns:a16="http://schemas.microsoft.com/office/drawing/2014/main" id="{81ACC9FA-5D4C-4DD9-8688-116F3B111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7" y="3267"/>
                <a:ext cx="0" cy="5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Line 1265">
                <a:extLst>
                  <a:ext uri="{FF2B5EF4-FFF2-40B4-BE49-F238E27FC236}">
                    <a16:creationId xmlns:a16="http://schemas.microsoft.com/office/drawing/2014/main" id="{275C8A6C-C9F7-4855-9955-DB8F5C18D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0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Line 1266">
                <a:extLst>
                  <a:ext uri="{FF2B5EF4-FFF2-40B4-BE49-F238E27FC236}">
                    <a16:creationId xmlns:a16="http://schemas.microsoft.com/office/drawing/2014/main" id="{DD6FD6F5-623C-479A-8094-A7A54C296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5" y="3187"/>
                <a:ext cx="0" cy="13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Line 1267">
                <a:extLst>
                  <a:ext uri="{FF2B5EF4-FFF2-40B4-BE49-F238E27FC236}">
                    <a16:creationId xmlns:a16="http://schemas.microsoft.com/office/drawing/2014/main" id="{645FF472-AFF6-489B-A8B6-E77395E4C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3160"/>
                <a:ext cx="0" cy="16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Line 1268">
                <a:extLst>
                  <a:ext uri="{FF2B5EF4-FFF2-40B4-BE49-F238E27FC236}">
                    <a16:creationId xmlns:a16="http://schemas.microsoft.com/office/drawing/2014/main" id="{AA3EC570-6049-4A90-A814-41C5C454D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3117"/>
                <a:ext cx="0" cy="2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Line 1269">
                <a:extLst>
                  <a:ext uri="{FF2B5EF4-FFF2-40B4-BE49-F238E27FC236}">
                    <a16:creationId xmlns:a16="http://schemas.microsoft.com/office/drawing/2014/main" id="{996D0E49-FCEE-41D7-AA75-C477FC84F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3" y="3245"/>
                <a:ext cx="0" cy="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Line 1270">
                <a:extLst>
                  <a:ext uri="{FF2B5EF4-FFF2-40B4-BE49-F238E27FC236}">
                    <a16:creationId xmlns:a16="http://schemas.microsoft.com/office/drawing/2014/main" id="{B64E86DA-6833-4AFB-972C-08150D015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Line 1271">
                <a:extLst>
                  <a:ext uri="{FF2B5EF4-FFF2-40B4-BE49-F238E27FC236}">
                    <a16:creationId xmlns:a16="http://schemas.microsoft.com/office/drawing/2014/main" id="{8F335685-FCFA-4252-AC44-8349A9F54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2" y="2994"/>
                <a:ext cx="0" cy="3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Line 1272">
                <a:extLst>
                  <a:ext uri="{FF2B5EF4-FFF2-40B4-BE49-F238E27FC236}">
                    <a16:creationId xmlns:a16="http://schemas.microsoft.com/office/drawing/2014/main" id="{B0C171DA-94F1-4BDA-8D96-8B9BCDC1A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7" y="3138"/>
                <a:ext cx="0" cy="1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Line 1273">
                <a:extLst>
                  <a:ext uri="{FF2B5EF4-FFF2-40B4-BE49-F238E27FC236}">
                    <a16:creationId xmlns:a16="http://schemas.microsoft.com/office/drawing/2014/main" id="{6BA3BFB2-866A-44B2-ABE2-DFE3243C0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0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Line 1274">
                <a:extLst>
                  <a:ext uri="{FF2B5EF4-FFF2-40B4-BE49-F238E27FC236}">
                    <a16:creationId xmlns:a16="http://schemas.microsoft.com/office/drawing/2014/main" id="{49B33AD0-A64F-4079-8B87-74BB989AA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6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Line 1275">
                <a:extLst>
                  <a:ext uri="{FF2B5EF4-FFF2-40B4-BE49-F238E27FC236}">
                    <a16:creationId xmlns:a16="http://schemas.microsoft.com/office/drawing/2014/main" id="{639D6B06-45E2-4EDE-8498-E589400C2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9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Line 1276">
                <a:extLst>
                  <a:ext uri="{FF2B5EF4-FFF2-40B4-BE49-F238E27FC236}">
                    <a16:creationId xmlns:a16="http://schemas.microsoft.com/office/drawing/2014/main" id="{23E2FAD2-B949-4772-8E0F-4DB5D3E6A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1" y="3283"/>
                <a:ext cx="0" cy="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Line 1279">
                <a:extLst>
                  <a:ext uri="{FF2B5EF4-FFF2-40B4-BE49-F238E27FC236}">
                    <a16:creationId xmlns:a16="http://schemas.microsoft.com/office/drawing/2014/main" id="{249696C1-3929-4878-AA0C-864692BA1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9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Line 1280">
                <a:extLst>
                  <a:ext uri="{FF2B5EF4-FFF2-40B4-BE49-F238E27FC236}">
                    <a16:creationId xmlns:a16="http://schemas.microsoft.com/office/drawing/2014/main" id="{E7E28FB6-497F-4F73-853F-B884A0884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9" y="2839"/>
                <a:ext cx="0" cy="48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Line 1281">
                <a:extLst>
                  <a:ext uri="{FF2B5EF4-FFF2-40B4-BE49-F238E27FC236}">
                    <a16:creationId xmlns:a16="http://schemas.microsoft.com/office/drawing/2014/main" id="{802113E0-CEFE-4CBA-B104-E5E454D48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4" y="3187"/>
                <a:ext cx="0" cy="13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Line 1282">
                <a:extLst>
                  <a:ext uri="{FF2B5EF4-FFF2-40B4-BE49-F238E27FC236}">
                    <a16:creationId xmlns:a16="http://schemas.microsoft.com/office/drawing/2014/main" id="{FD24F648-C4AB-4FFE-AB27-1B080948F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0" y="3080"/>
                <a:ext cx="0" cy="2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Line 1283">
                <a:extLst>
                  <a:ext uri="{FF2B5EF4-FFF2-40B4-BE49-F238E27FC236}">
                    <a16:creationId xmlns:a16="http://schemas.microsoft.com/office/drawing/2014/main" id="{8F829AA9-A68E-4066-BE7C-2221C5F77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6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Line 1284">
                <a:extLst>
                  <a:ext uri="{FF2B5EF4-FFF2-40B4-BE49-F238E27FC236}">
                    <a16:creationId xmlns:a16="http://schemas.microsoft.com/office/drawing/2014/main" id="{6AAA8C0B-60FE-4801-8701-8250221E6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7" y="3277"/>
                <a:ext cx="0" cy="4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Line 1285">
                <a:extLst>
                  <a:ext uri="{FF2B5EF4-FFF2-40B4-BE49-F238E27FC236}">
                    <a16:creationId xmlns:a16="http://schemas.microsoft.com/office/drawing/2014/main" id="{F303B1F5-0881-431B-BB8F-F8F57514C0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" y="3074"/>
                <a:ext cx="0" cy="25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Line 1286">
                <a:extLst>
                  <a:ext uri="{FF2B5EF4-FFF2-40B4-BE49-F238E27FC236}">
                    <a16:creationId xmlns:a16="http://schemas.microsoft.com/office/drawing/2014/main" id="{D9885EE2-D584-45BC-855E-514B43814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8" y="3053"/>
                <a:ext cx="0" cy="2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Line 1287">
                <a:extLst>
                  <a:ext uri="{FF2B5EF4-FFF2-40B4-BE49-F238E27FC236}">
                    <a16:creationId xmlns:a16="http://schemas.microsoft.com/office/drawing/2014/main" id="{BD66E330-3E98-4747-B7F3-488CA3300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8" y="3176"/>
                <a:ext cx="0" cy="1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Line 1288">
                <a:extLst>
                  <a:ext uri="{FF2B5EF4-FFF2-40B4-BE49-F238E27FC236}">
                    <a16:creationId xmlns:a16="http://schemas.microsoft.com/office/drawing/2014/main" id="{ABFD0BC7-967A-4506-87D5-24770B133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7" y="3192"/>
                <a:ext cx="0" cy="13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Line 1290">
                <a:extLst>
                  <a:ext uri="{FF2B5EF4-FFF2-40B4-BE49-F238E27FC236}">
                    <a16:creationId xmlns:a16="http://schemas.microsoft.com/office/drawing/2014/main" id="{630CADA1-7441-4C0D-85B4-3FECAE801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" y="2903"/>
                <a:ext cx="0" cy="42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Line 1291">
                <a:extLst>
                  <a:ext uri="{FF2B5EF4-FFF2-40B4-BE49-F238E27FC236}">
                    <a16:creationId xmlns:a16="http://schemas.microsoft.com/office/drawing/2014/main" id="{7037FC5E-692E-468B-B0D1-C08380507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1" y="2780"/>
                <a:ext cx="0" cy="5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Line 1292">
                <a:extLst>
                  <a:ext uri="{FF2B5EF4-FFF2-40B4-BE49-F238E27FC236}">
                    <a16:creationId xmlns:a16="http://schemas.microsoft.com/office/drawing/2014/main" id="{3336E469-608A-49A5-A1C5-1B6ECF0E3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6" y="3085"/>
                <a:ext cx="0" cy="24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Line 1293">
                <a:extLst>
                  <a:ext uri="{FF2B5EF4-FFF2-40B4-BE49-F238E27FC236}">
                    <a16:creationId xmlns:a16="http://schemas.microsoft.com/office/drawing/2014/main" id="{4142A56E-78C8-498B-A939-24DA5CEEF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1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Line 1294">
                <a:extLst>
                  <a:ext uri="{FF2B5EF4-FFF2-40B4-BE49-F238E27FC236}">
                    <a16:creationId xmlns:a16="http://schemas.microsoft.com/office/drawing/2014/main" id="{9E0D478E-409E-415C-B3F0-B4F33B907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0" y="3240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Line 1295">
                <a:extLst>
                  <a:ext uri="{FF2B5EF4-FFF2-40B4-BE49-F238E27FC236}">
                    <a16:creationId xmlns:a16="http://schemas.microsoft.com/office/drawing/2014/main" id="{5C3BD01C-4D40-4BF3-9BEF-78EC5262AA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5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Line 1296">
                <a:extLst>
                  <a:ext uri="{FF2B5EF4-FFF2-40B4-BE49-F238E27FC236}">
                    <a16:creationId xmlns:a16="http://schemas.microsoft.com/office/drawing/2014/main" id="{26791A6E-051D-422C-B872-626D38C34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4" y="2962"/>
                <a:ext cx="0" cy="36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Line 1297">
                <a:extLst>
                  <a:ext uri="{FF2B5EF4-FFF2-40B4-BE49-F238E27FC236}">
                    <a16:creationId xmlns:a16="http://schemas.microsoft.com/office/drawing/2014/main" id="{F55C5E05-4AAD-495A-9A58-23DCA6DBF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9" y="3160"/>
                <a:ext cx="0" cy="16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Line 1298">
                <a:extLst>
                  <a:ext uri="{FF2B5EF4-FFF2-40B4-BE49-F238E27FC236}">
                    <a16:creationId xmlns:a16="http://schemas.microsoft.com/office/drawing/2014/main" id="{4CA8C7B3-3A5A-44AF-9F2C-71E534CDF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3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Line 1300">
                <a:extLst>
                  <a:ext uri="{FF2B5EF4-FFF2-40B4-BE49-F238E27FC236}">
                    <a16:creationId xmlns:a16="http://schemas.microsoft.com/office/drawing/2014/main" id="{A1314269-811E-40E7-AF46-47943903D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2" y="3181"/>
                <a:ext cx="0" cy="14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Line 1301">
                <a:extLst>
                  <a:ext uri="{FF2B5EF4-FFF2-40B4-BE49-F238E27FC236}">
                    <a16:creationId xmlns:a16="http://schemas.microsoft.com/office/drawing/2014/main" id="{BBA182EC-0D04-482E-95EB-51BDA86A2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5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Line 1302">
                <a:extLst>
                  <a:ext uri="{FF2B5EF4-FFF2-40B4-BE49-F238E27FC236}">
                    <a16:creationId xmlns:a16="http://schemas.microsoft.com/office/drawing/2014/main" id="{AE0C66D0-A4C3-4A17-BF6B-F8069B3AF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2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Line 1303">
                <a:extLst>
                  <a:ext uri="{FF2B5EF4-FFF2-40B4-BE49-F238E27FC236}">
                    <a16:creationId xmlns:a16="http://schemas.microsoft.com/office/drawing/2014/main" id="{C638448F-4901-4373-88E7-53846836B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2" y="3240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Line 1304">
                <a:extLst>
                  <a:ext uri="{FF2B5EF4-FFF2-40B4-BE49-F238E27FC236}">
                    <a16:creationId xmlns:a16="http://schemas.microsoft.com/office/drawing/2014/main" id="{60A1FDC5-39DA-4EAE-B2E6-73C3E6731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3" y="3021"/>
                <a:ext cx="0" cy="30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Line 1305">
                <a:extLst>
                  <a:ext uri="{FF2B5EF4-FFF2-40B4-BE49-F238E27FC236}">
                    <a16:creationId xmlns:a16="http://schemas.microsoft.com/office/drawing/2014/main" id="{D6285996-7DAA-4AE4-8F21-EFE67C4C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84" y="3176"/>
                <a:ext cx="0" cy="1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Line 1306">
                <a:extLst>
                  <a:ext uri="{FF2B5EF4-FFF2-40B4-BE49-F238E27FC236}">
                    <a16:creationId xmlns:a16="http://schemas.microsoft.com/office/drawing/2014/main" id="{AEDC34E5-E71A-478F-B1D5-C4781F042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5" y="3245"/>
                <a:ext cx="0" cy="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Line 1307">
                <a:extLst>
                  <a:ext uri="{FF2B5EF4-FFF2-40B4-BE49-F238E27FC236}">
                    <a16:creationId xmlns:a16="http://schemas.microsoft.com/office/drawing/2014/main" id="{388F8E86-FF20-407A-9C29-961CCA0FC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3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Line 1308">
                <a:extLst>
                  <a:ext uri="{FF2B5EF4-FFF2-40B4-BE49-F238E27FC236}">
                    <a16:creationId xmlns:a16="http://schemas.microsoft.com/office/drawing/2014/main" id="{FFBA820A-D358-4CF7-AFF5-AD9CCC723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4" y="2465"/>
                <a:ext cx="0" cy="8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Line 1309">
                <a:extLst>
                  <a:ext uri="{FF2B5EF4-FFF2-40B4-BE49-F238E27FC236}">
                    <a16:creationId xmlns:a16="http://schemas.microsoft.com/office/drawing/2014/main" id="{90DA2DF2-9174-497C-8399-CA7FF6065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9" y="3048"/>
                <a:ext cx="0" cy="27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Line 1310">
                <a:extLst>
                  <a:ext uri="{FF2B5EF4-FFF2-40B4-BE49-F238E27FC236}">
                    <a16:creationId xmlns:a16="http://schemas.microsoft.com/office/drawing/2014/main" id="{5264D810-945A-4541-8983-F766C2644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0" y="3261"/>
                <a:ext cx="0" cy="6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Line 1311">
                <a:extLst>
                  <a:ext uri="{FF2B5EF4-FFF2-40B4-BE49-F238E27FC236}">
                    <a16:creationId xmlns:a16="http://schemas.microsoft.com/office/drawing/2014/main" id="{0ECEA5D7-9580-41A3-A8D5-643DAE216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4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Line 1312">
                <a:extLst>
                  <a:ext uri="{FF2B5EF4-FFF2-40B4-BE49-F238E27FC236}">
                    <a16:creationId xmlns:a16="http://schemas.microsoft.com/office/drawing/2014/main" id="{CEF059C4-DB70-46AE-AF4A-7038AB5DF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99" y="3251"/>
                <a:ext cx="0" cy="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Line 1313">
                <a:extLst>
                  <a:ext uri="{FF2B5EF4-FFF2-40B4-BE49-F238E27FC236}">
                    <a16:creationId xmlns:a16="http://schemas.microsoft.com/office/drawing/2014/main" id="{80AB3E0B-DD56-46B4-A8FD-29766198C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05" y="3245"/>
                <a:ext cx="0" cy="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Line 1314">
                <a:extLst>
                  <a:ext uri="{FF2B5EF4-FFF2-40B4-BE49-F238E27FC236}">
                    <a16:creationId xmlns:a16="http://schemas.microsoft.com/office/drawing/2014/main" id="{B7086B94-8CA7-4440-959C-AA5EBB955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1" y="2855"/>
                <a:ext cx="0" cy="47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Line 1315">
                <a:extLst>
                  <a:ext uri="{FF2B5EF4-FFF2-40B4-BE49-F238E27FC236}">
                    <a16:creationId xmlns:a16="http://schemas.microsoft.com/office/drawing/2014/main" id="{5CD0D0D5-2FFE-4B82-8F2F-C1392EF70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7" y="3128"/>
                <a:ext cx="0" cy="19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Line 1316">
                <a:extLst>
                  <a:ext uri="{FF2B5EF4-FFF2-40B4-BE49-F238E27FC236}">
                    <a16:creationId xmlns:a16="http://schemas.microsoft.com/office/drawing/2014/main" id="{55DB6D2F-053A-4322-845F-16C5541D3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1" y="3272"/>
                <a:ext cx="0" cy="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Rectangle 1317">
                <a:extLst>
                  <a:ext uri="{FF2B5EF4-FFF2-40B4-BE49-F238E27FC236}">
                    <a16:creationId xmlns:a16="http://schemas.microsoft.com/office/drawing/2014/main" id="{6926B2E2-BFF2-433B-BB02-70507549A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" y="1273"/>
                <a:ext cx="331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en-US" sz="1400" b="1" dirty="0">
                    <a:latin typeface="Arial Nova Cond Light" panose="020B0306020202020204" pitchFamily="34" charset="0"/>
                  </a:rPr>
                  <a:t>  </a:t>
                </a:r>
                <a:r>
                  <a:rPr lang="en-US" altLang="en-US" sz="1400" b="1" dirty="0" err="1">
                    <a:latin typeface="Arial Nova Cond Light" panose="020B0306020202020204" pitchFamily="34" charset="0"/>
                  </a:rPr>
                  <a:t>iTRAQ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117.114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3" name="Rectangle 1318">
                <a:extLst>
                  <a:ext uri="{FF2B5EF4-FFF2-40B4-BE49-F238E27FC236}">
                    <a16:creationId xmlns:a16="http://schemas.microsoft.com/office/drawing/2014/main" id="{3AD0F403-24BB-42B2-BCCF-CF6C1134E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" y="513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en-US" sz="1600" b="1" dirty="0">
                    <a:latin typeface="Arial Nova Cond Light" panose="020B0306020202020204" pitchFamily="34" charset="0"/>
                  </a:rPr>
                  <a:t>   IWA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159.091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4" name="Rectangle 1320">
                <a:extLst>
                  <a:ext uri="{FF2B5EF4-FFF2-40B4-BE49-F238E27FC236}">
                    <a16:creationId xmlns:a16="http://schemas.microsoft.com/office/drawing/2014/main" id="{EB47885F-63C9-4DF7-9DB6-A3CEFCE78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0" y="1144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y5^2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336.716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5" name="Rectangle 1321">
                <a:extLst>
                  <a:ext uri="{FF2B5EF4-FFF2-40B4-BE49-F238E27FC236}">
                    <a16:creationId xmlns:a16="http://schemas.microsoft.com/office/drawing/2014/main" id="{88D4F7DA-1365-409B-94AF-36F16E44F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986"/>
                <a:ext cx="359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 </a:t>
                </a: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388.267</a:t>
                </a:r>
                <a:endPara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6" name="Rectangle 1322">
                <a:extLst>
                  <a:ext uri="{FF2B5EF4-FFF2-40B4-BE49-F238E27FC236}">
                    <a16:creationId xmlns:a16="http://schemas.microsoft.com/office/drawing/2014/main" id="{E8022061-FAD6-4FD8-A14A-E7FC3B48E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4" y="653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600" b="1" dirty="0">
                    <a:solidFill>
                      <a:srgbClr val="0000FF"/>
                    </a:solidFill>
                    <a:latin typeface="Arial Nova Cond Light" panose="020B0306020202020204" pitchFamily="34" charset="0"/>
                  </a:rPr>
                  <a:t>  </a:t>
                </a:r>
                <a:r>
                  <a:rPr lang="en-US" altLang="en-US" sz="1600" b="1" dirty="0">
                    <a:latin typeface="Arial Nova Cond Light" panose="020B0306020202020204" pitchFamily="34" charset="0"/>
                  </a:rPr>
                  <a:t>y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7^2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451.251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7" name="Rectangle 1323">
                <a:extLst>
                  <a:ext uri="{FF2B5EF4-FFF2-40B4-BE49-F238E27FC236}">
                    <a16:creationId xmlns:a16="http://schemas.microsoft.com/office/drawing/2014/main" id="{2AA9E4C1-AF0D-45E2-A3D5-9420F0046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654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y8^2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500.785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8" name="Rectangle 1324">
                <a:extLst>
                  <a:ext uri="{FF2B5EF4-FFF2-40B4-BE49-F238E27FC236}">
                    <a16:creationId xmlns:a16="http://schemas.microsoft.com/office/drawing/2014/main" id="{04B02226-3E45-4BD1-8C73-8135FBC67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" y="1692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y9^2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550.319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49" name="Rectangle 1325">
                <a:extLst>
                  <a:ext uri="{FF2B5EF4-FFF2-40B4-BE49-F238E27FC236}">
                    <a16:creationId xmlns:a16="http://schemas.microsoft.com/office/drawing/2014/main" id="{DDC5FFF8-10DF-4D09-B084-2D31F1297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165"/>
                <a:ext cx="380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 Nova Cond Light" panose="020B0306020202020204" pitchFamily="34" charset="0"/>
                  </a:rPr>
                  <a:t>b2+ox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484.241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0" name="Rectangle 1326">
                <a:extLst>
                  <a:ext uri="{FF2B5EF4-FFF2-40B4-BE49-F238E27FC236}">
                    <a16:creationId xmlns:a16="http://schemas.microsoft.com/office/drawing/2014/main" id="{220FAF91-0500-4EF2-B4CF-FEF1F2650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816"/>
                <a:ext cx="380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y10^2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615.835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1" name="Rectangle 1327">
                <a:extLst>
                  <a:ext uri="{FF2B5EF4-FFF2-40B4-BE49-F238E27FC236}">
                    <a16:creationId xmlns:a16="http://schemas.microsoft.com/office/drawing/2014/main" id="{B9783795-6232-4E4B-A344-3C150CBF4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9" y="2472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y6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787.454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2" name="Rectangle 1328">
                <a:extLst>
                  <a:ext uri="{FF2B5EF4-FFF2-40B4-BE49-F238E27FC236}">
                    <a16:creationId xmlns:a16="http://schemas.microsoft.com/office/drawing/2014/main" id="{EE9FF751-D23A-42F6-AEAA-0B1F85972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7" y="1314"/>
                <a:ext cx="450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 Nova Cond Light" panose="020B0306020202020204" pitchFamily="34" charset="0"/>
                  </a:rPr>
                  <a:t>y10^2+ox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623.844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3" name="Rectangle 1329">
                <a:extLst>
                  <a:ext uri="{FF2B5EF4-FFF2-40B4-BE49-F238E27FC236}">
                    <a16:creationId xmlns:a16="http://schemas.microsoft.com/office/drawing/2014/main" id="{F6874472-1C0F-49B5-8D45-82A3AFDE3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6" y="1662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b5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859.404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4" name="Rectangle 1330">
                <a:extLst>
                  <a:ext uri="{FF2B5EF4-FFF2-40B4-BE49-F238E27FC236}">
                    <a16:creationId xmlns:a16="http://schemas.microsoft.com/office/drawing/2014/main" id="{B47A8BD2-3619-4DED-AE7D-D12390C50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5" y="2034"/>
                <a:ext cx="377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y7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901.497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855" name="Rectangle 1331">
                <a:extLst>
                  <a:ext uri="{FF2B5EF4-FFF2-40B4-BE49-F238E27FC236}">
                    <a16:creationId xmlns:a16="http://schemas.microsoft.com/office/drawing/2014/main" id="{C05F1D2A-4AEF-479F-8CF7-3EFD9AD4C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0" y="2355"/>
                <a:ext cx="435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y8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1000.564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</p:grpSp>
        <p:sp>
          <p:nvSpPr>
            <p:cNvPr id="685" name="Rectangle 1319">
              <a:extLst>
                <a:ext uri="{FF2B5EF4-FFF2-40B4-BE49-F238E27FC236}">
                  <a16:creationId xmlns:a16="http://schemas.microsoft.com/office/drawing/2014/main" id="{F149FDEF-A60D-46C7-A9AA-299F1471C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334" y="4180535"/>
              <a:ext cx="593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a3^2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269.155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sp>
          <p:nvSpPr>
            <p:cNvPr id="686" name="Rectangle 1319">
              <a:extLst>
                <a:ext uri="{FF2B5EF4-FFF2-40B4-BE49-F238E27FC236}">
                  <a16:creationId xmlns:a16="http://schemas.microsoft.com/office/drawing/2014/main" id="{A9786FD3-B7E4-4CD4-A2A7-A4255559C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013" y="4794611"/>
              <a:ext cx="679569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600" b="1" dirty="0">
                  <a:solidFill>
                    <a:srgbClr val="0000FF"/>
                  </a:solidFill>
                  <a:latin typeface="Arial Nova Cond Light" panose="020B0306020202020204" pitchFamily="34" charset="0"/>
                </a:rPr>
                <a:t>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b2^2+ox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242.625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1526E656-D75E-4A37-A277-BF16558A7D69}"/>
                </a:ext>
              </a:extLst>
            </p:cNvPr>
            <p:cNvCxnSpPr/>
            <p:nvPr/>
          </p:nvCxnSpPr>
          <p:spPr>
            <a:xfrm>
              <a:off x="2463438" y="5287054"/>
              <a:ext cx="0" cy="43568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435E9CCF-34F7-4E55-ABBF-4B3893BEE690}"/>
                </a:ext>
              </a:extLst>
            </p:cNvPr>
            <p:cNvCxnSpPr>
              <a:cxnSpLocks/>
            </p:cNvCxnSpPr>
            <p:nvPr/>
          </p:nvCxnSpPr>
          <p:spPr>
            <a:xfrm>
              <a:off x="2771967" y="4740509"/>
              <a:ext cx="971" cy="79001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9" name="Rectangle 1320">
              <a:extLst>
                <a:ext uri="{FF2B5EF4-FFF2-40B4-BE49-F238E27FC236}">
                  <a16:creationId xmlns:a16="http://schemas.microsoft.com/office/drawing/2014/main" id="{07FC2D44-14C9-47BC-8BD5-4A9EB35D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74" y="3388654"/>
              <a:ext cx="597586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  b3^2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283.153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690E6D10-9844-4DFC-8055-956530A84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8007" y="3956483"/>
              <a:ext cx="6529" cy="1553998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83016616-EEFA-494E-AC8B-02029CAD7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5134" y="3317941"/>
              <a:ext cx="3176" cy="2329495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2" name="Rectangle 1320">
              <a:extLst>
                <a:ext uri="{FF2B5EF4-FFF2-40B4-BE49-F238E27FC236}">
                  <a16:creationId xmlns:a16="http://schemas.microsoft.com/office/drawing/2014/main" id="{C84CB9EB-01B2-4803-8334-FF0AC0B75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528" y="2762632"/>
              <a:ext cx="679569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b3^2+ox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291.151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sp>
          <p:nvSpPr>
            <p:cNvPr id="693" name="Rectangle 1320">
              <a:extLst>
                <a:ext uri="{FF2B5EF4-FFF2-40B4-BE49-F238E27FC236}">
                  <a16:creationId xmlns:a16="http://schemas.microsoft.com/office/drawing/2014/main" id="{D2EF4DE6-817D-463C-8037-2957F6BB6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611" y="2782670"/>
              <a:ext cx="666648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a4^2+ox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350.687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sp>
          <p:nvSpPr>
            <p:cNvPr id="694" name="Rectangle 1322">
              <a:extLst>
                <a:ext uri="{FF2B5EF4-FFF2-40B4-BE49-F238E27FC236}">
                  <a16:creationId xmlns:a16="http://schemas.microsoft.com/office/drawing/2014/main" id="{3ADB407D-8E80-476A-AF1F-C41D83BCE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3074" y="3462341"/>
              <a:ext cx="597586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b4^2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356.687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sp>
          <p:nvSpPr>
            <p:cNvPr id="695" name="Rectangle 1322">
              <a:extLst>
                <a:ext uri="{FF2B5EF4-FFF2-40B4-BE49-F238E27FC236}">
                  <a16:creationId xmlns:a16="http://schemas.microsoft.com/office/drawing/2014/main" id="{E59CDE61-1109-4B0D-97B7-E9E3AE5D0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0336" y="4010025"/>
              <a:ext cx="679569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600" b="1" dirty="0">
                  <a:solidFill>
                    <a:srgbClr val="0000FF"/>
                  </a:solidFill>
                  <a:latin typeface="Arial Nova Cond Light" panose="020B0306020202020204" pitchFamily="34" charset="0"/>
                </a:rPr>
                <a:t>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b4^2+ox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364.684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C091A572-E967-41FB-B3C7-A91E572AE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1916" y="3369991"/>
              <a:ext cx="7063" cy="1112696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E9A48FAE-D069-4043-9ACB-64810FDFB9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2768" y="3968767"/>
              <a:ext cx="9933" cy="1459608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3535B6B3-E895-427E-935D-5731C0CBACF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871" y="4566796"/>
              <a:ext cx="0" cy="145284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9" name="Rectangle 1324">
              <a:extLst>
                <a:ext uri="{FF2B5EF4-FFF2-40B4-BE49-F238E27FC236}">
                  <a16:creationId xmlns:a16="http://schemas.microsoft.com/office/drawing/2014/main" id="{50B46300-E18F-45C6-8A68-47C150855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6124" y="5296302"/>
              <a:ext cx="731252" cy="27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b5^2+ox</a:t>
              </a:r>
            </a:p>
          </p:txBody>
        </p:sp>
        <p:sp>
          <p:nvSpPr>
            <p:cNvPr id="700" name="Rectangle 1324">
              <a:extLst>
                <a:ext uri="{FF2B5EF4-FFF2-40B4-BE49-F238E27FC236}">
                  <a16:creationId xmlns:a16="http://schemas.microsoft.com/office/drawing/2014/main" id="{4B571862-D125-4466-A377-DD9E37F8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270" y="5661469"/>
              <a:ext cx="466763" cy="27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b5^2</a:t>
              </a:r>
            </a:p>
          </p:txBody>
        </p: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8A4B5F08-0447-45BF-94D0-C90ADAC6B158}"/>
                </a:ext>
              </a:extLst>
            </p:cNvPr>
            <p:cNvCxnSpPr>
              <a:cxnSpLocks/>
            </p:cNvCxnSpPr>
            <p:nvPr/>
          </p:nvCxnSpPr>
          <p:spPr>
            <a:xfrm>
              <a:off x="4913232" y="3413922"/>
              <a:ext cx="9445" cy="79394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80C76CDE-6DCE-4280-BCB2-50E86EC0ECD7}"/>
                </a:ext>
              </a:extLst>
            </p:cNvPr>
            <p:cNvCxnSpPr/>
            <p:nvPr/>
          </p:nvCxnSpPr>
          <p:spPr>
            <a:xfrm>
              <a:off x="5521841" y="3380170"/>
              <a:ext cx="0" cy="27052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3" name="Rectangle 1325">
              <a:extLst>
                <a:ext uri="{FF2B5EF4-FFF2-40B4-BE49-F238E27FC236}">
                  <a16:creationId xmlns:a16="http://schemas.microsoft.com/office/drawing/2014/main" id="{67796292-E93B-400F-8144-7969D0826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30" y="5268819"/>
              <a:ext cx="235804" cy="27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 b2</a:t>
              </a:r>
            </a:p>
          </p:txBody>
        </p: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id="{B2E0809B-8B28-4E01-82C5-B2E1281C3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4997" y="3610703"/>
              <a:ext cx="9195" cy="2033835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1540C381-1E6A-42E9-A1C1-FA1EC88AFDF5}"/>
                </a:ext>
              </a:extLst>
            </p:cNvPr>
            <p:cNvCxnSpPr>
              <a:cxnSpLocks/>
            </p:cNvCxnSpPr>
            <p:nvPr/>
          </p:nvCxnSpPr>
          <p:spPr>
            <a:xfrm>
              <a:off x="7073430" y="4291360"/>
              <a:ext cx="0" cy="1762055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6" name="Rectangle 1330">
              <a:extLst>
                <a:ext uri="{FF2B5EF4-FFF2-40B4-BE49-F238E27FC236}">
                  <a16:creationId xmlns:a16="http://schemas.microsoft.com/office/drawing/2014/main" id="{96B5E699-A5B9-497E-AE98-D122AEEFF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03" y="4212948"/>
              <a:ext cx="593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y5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672.425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sp>
          <p:nvSpPr>
            <p:cNvPr id="707" name="Rectangle 1330">
              <a:extLst>
                <a:ext uri="{FF2B5EF4-FFF2-40B4-BE49-F238E27FC236}">
                  <a16:creationId xmlns:a16="http://schemas.microsoft.com/office/drawing/2014/main" id="{8705A030-144E-4C73-B73D-C2EE9152A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3988" y="3676142"/>
              <a:ext cx="597586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b4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712.369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2C481A5A-1C89-4944-B2D8-3B102914C3D8}"/>
                </a:ext>
              </a:extLst>
            </p:cNvPr>
            <p:cNvCxnSpPr>
              <a:cxnSpLocks/>
            </p:cNvCxnSpPr>
            <p:nvPr/>
          </p:nvCxnSpPr>
          <p:spPr>
            <a:xfrm>
              <a:off x="7532925" y="4769215"/>
              <a:ext cx="9445" cy="72177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id="{1F41F6BD-EA37-40EA-A485-2C846854EF8D}"/>
                </a:ext>
              </a:extLst>
            </p:cNvPr>
            <p:cNvCxnSpPr>
              <a:cxnSpLocks/>
            </p:cNvCxnSpPr>
            <p:nvPr/>
          </p:nvCxnSpPr>
          <p:spPr>
            <a:xfrm>
              <a:off x="7995173" y="4241482"/>
              <a:ext cx="0" cy="1456244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0" name="Rectangle 1330">
              <a:extLst>
                <a:ext uri="{FF2B5EF4-FFF2-40B4-BE49-F238E27FC236}">
                  <a16:creationId xmlns:a16="http://schemas.microsoft.com/office/drawing/2014/main" id="{58F73DEF-AD8E-4EE4-B03C-7B74A4D6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3036" y="4197033"/>
              <a:ext cx="597586" cy="55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ova Cond Light" panose="020B0306020202020204" pitchFamily="34" charset="0"/>
                </a:rPr>
                <a:t>b4+ox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728.363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71464D41-4805-46AB-B945-6C7C227DCFC9}"/>
                </a:ext>
              </a:extLst>
            </p:cNvPr>
            <p:cNvCxnSpPr>
              <a:cxnSpLocks/>
            </p:cNvCxnSpPr>
            <p:nvPr/>
          </p:nvCxnSpPr>
          <p:spPr>
            <a:xfrm>
              <a:off x="8168097" y="4733483"/>
              <a:ext cx="9445" cy="873342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B19289D9-5A7C-4F89-BE57-9327BE488E06}"/>
                </a:ext>
              </a:extLst>
            </p:cNvPr>
            <p:cNvCxnSpPr>
              <a:cxnSpLocks/>
            </p:cNvCxnSpPr>
            <p:nvPr/>
          </p:nvCxnSpPr>
          <p:spPr>
            <a:xfrm>
              <a:off x="9748066" y="4638296"/>
              <a:ext cx="0" cy="109409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6BA6-359B-4962-90CA-3762B8CFAB90}"/>
              </a:ext>
            </a:extLst>
          </p:cNvPr>
          <p:cNvSpPr txBox="1"/>
          <p:nvPr/>
        </p:nvSpPr>
        <p:spPr>
          <a:xfrm>
            <a:off x="2056037" y="2344779"/>
            <a:ext cx="141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 AB = 0.11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CA1399-2FA8-487E-9E8E-B7907BB98B3A}"/>
              </a:ext>
            </a:extLst>
          </p:cNvPr>
          <p:cNvCxnSpPr>
            <a:cxnSpLocks/>
          </p:cNvCxnSpPr>
          <p:nvPr/>
        </p:nvCxnSpPr>
        <p:spPr>
          <a:xfrm>
            <a:off x="2618266" y="3362471"/>
            <a:ext cx="245081" cy="3510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1" name="Straight Arrow Connector 1120">
            <a:extLst>
              <a:ext uri="{FF2B5EF4-FFF2-40B4-BE49-F238E27FC236}">
                <a16:creationId xmlns:a16="http://schemas.microsoft.com/office/drawing/2014/main" id="{FEDE7F95-8CD7-46FE-9028-19728585E6A6}"/>
              </a:ext>
            </a:extLst>
          </p:cNvPr>
          <p:cNvCxnSpPr>
            <a:cxnSpLocks/>
          </p:cNvCxnSpPr>
          <p:nvPr/>
        </p:nvCxnSpPr>
        <p:spPr>
          <a:xfrm>
            <a:off x="2516570" y="3673485"/>
            <a:ext cx="245081" cy="3510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2" name="Straight Arrow Connector 1121">
            <a:extLst>
              <a:ext uri="{FF2B5EF4-FFF2-40B4-BE49-F238E27FC236}">
                <a16:creationId xmlns:a16="http://schemas.microsoft.com/office/drawing/2014/main" id="{B8592EE9-9F18-4334-8BA3-621BD4702617}"/>
              </a:ext>
            </a:extLst>
          </p:cNvPr>
          <p:cNvCxnSpPr>
            <a:cxnSpLocks/>
          </p:cNvCxnSpPr>
          <p:nvPr/>
        </p:nvCxnSpPr>
        <p:spPr>
          <a:xfrm flipH="1">
            <a:off x="4421528" y="4161305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Arrow Connector 1375">
            <a:extLst>
              <a:ext uri="{FF2B5EF4-FFF2-40B4-BE49-F238E27FC236}">
                <a16:creationId xmlns:a16="http://schemas.microsoft.com/office/drawing/2014/main" id="{ACEDF250-BD5C-4DDB-A460-8722834B6806}"/>
              </a:ext>
            </a:extLst>
          </p:cNvPr>
          <p:cNvCxnSpPr>
            <a:cxnSpLocks/>
          </p:cNvCxnSpPr>
          <p:nvPr/>
        </p:nvCxnSpPr>
        <p:spPr>
          <a:xfrm flipH="1">
            <a:off x="4290002" y="3874940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Arrow Connector 1376">
            <a:extLst>
              <a:ext uri="{FF2B5EF4-FFF2-40B4-BE49-F238E27FC236}">
                <a16:creationId xmlns:a16="http://schemas.microsoft.com/office/drawing/2014/main" id="{DDA14FF5-7D59-42EA-9A4D-218551CF6FBC}"/>
              </a:ext>
            </a:extLst>
          </p:cNvPr>
          <p:cNvCxnSpPr>
            <a:cxnSpLocks/>
          </p:cNvCxnSpPr>
          <p:nvPr/>
        </p:nvCxnSpPr>
        <p:spPr>
          <a:xfrm>
            <a:off x="5110375" y="4854397"/>
            <a:ext cx="10867" cy="556040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8" name="Straight Arrow Connector 1377">
            <a:extLst>
              <a:ext uri="{FF2B5EF4-FFF2-40B4-BE49-F238E27FC236}">
                <a16:creationId xmlns:a16="http://schemas.microsoft.com/office/drawing/2014/main" id="{EEA92002-A52B-4FA2-9891-A11971E78384}"/>
              </a:ext>
            </a:extLst>
          </p:cNvPr>
          <p:cNvCxnSpPr>
            <a:cxnSpLocks/>
          </p:cNvCxnSpPr>
          <p:nvPr/>
        </p:nvCxnSpPr>
        <p:spPr>
          <a:xfrm flipH="1">
            <a:off x="7400673" y="3843070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9" name="Straight Arrow Connector 1378">
            <a:extLst>
              <a:ext uri="{FF2B5EF4-FFF2-40B4-BE49-F238E27FC236}">
                <a16:creationId xmlns:a16="http://schemas.microsoft.com/office/drawing/2014/main" id="{753FA057-2309-419D-9415-155DF0A02974}"/>
              </a:ext>
            </a:extLst>
          </p:cNvPr>
          <p:cNvCxnSpPr>
            <a:cxnSpLocks/>
          </p:cNvCxnSpPr>
          <p:nvPr/>
        </p:nvCxnSpPr>
        <p:spPr>
          <a:xfrm flipH="1">
            <a:off x="7164372" y="3470980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0" name="Straight Arrow Connector 1379">
            <a:extLst>
              <a:ext uri="{FF2B5EF4-FFF2-40B4-BE49-F238E27FC236}">
                <a16:creationId xmlns:a16="http://schemas.microsoft.com/office/drawing/2014/main" id="{5A77CAAD-2CD6-44A1-944C-90CCA10493E9}"/>
              </a:ext>
            </a:extLst>
          </p:cNvPr>
          <p:cNvCxnSpPr>
            <a:cxnSpLocks/>
          </p:cNvCxnSpPr>
          <p:nvPr/>
        </p:nvCxnSpPr>
        <p:spPr>
          <a:xfrm flipH="1">
            <a:off x="8356151" y="4335973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1" name="Straight Arrow Connector 1380">
            <a:extLst>
              <a:ext uri="{FF2B5EF4-FFF2-40B4-BE49-F238E27FC236}">
                <a16:creationId xmlns:a16="http://schemas.microsoft.com/office/drawing/2014/main" id="{BCE58EBD-BC00-42DA-9905-8B8B34FB375B}"/>
              </a:ext>
            </a:extLst>
          </p:cNvPr>
          <p:cNvCxnSpPr>
            <a:cxnSpLocks/>
          </p:cNvCxnSpPr>
          <p:nvPr/>
        </p:nvCxnSpPr>
        <p:spPr>
          <a:xfrm flipH="1">
            <a:off x="8224625" y="4049608"/>
            <a:ext cx="124195" cy="44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2" name="Straight Arrow Connector 1381">
            <a:extLst>
              <a:ext uri="{FF2B5EF4-FFF2-40B4-BE49-F238E27FC236}">
                <a16:creationId xmlns:a16="http://schemas.microsoft.com/office/drawing/2014/main" id="{07F5031C-93E2-4F1B-9F49-781652E987F1}"/>
              </a:ext>
            </a:extLst>
          </p:cNvPr>
          <p:cNvCxnSpPr>
            <a:cxnSpLocks/>
          </p:cNvCxnSpPr>
          <p:nvPr/>
        </p:nvCxnSpPr>
        <p:spPr>
          <a:xfrm>
            <a:off x="4327243" y="5471730"/>
            <a:ext cx="159963" cy="2922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4" name="Straight Arrow Connector 1383">
            <a:extLst>
              <a:ext uri="{FF2B5EF4-FFF2-40B4-BE49-F238E27FC236}">
                <a16:creationId xmlns:a16="http://schemas.microsoft.com/office/drawing/2014/main" id="{095853D0-F29A-487B-AC3D-A484C83DEBDC}"/>
              </a:ext>
            </a:extLst>
          </p:cNvPr>
          <p:cNvCxnSpPr>
            <a:cxnSpLocks/>
          </p:cNvCxnSpPr>
          <p:nvPr/>
        </p:nvCxnSpPr>
        <p:spPr>
          <a:xfrm>
            <a:off x="4171601" y="5787057"/>
            <a:ext cx="159963" cy="2922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333015-153B-48DE-9B84-8432A515D3D4}"/>
              </a:ext>
            </a:extLst>
          </p:cNvPr>
          <p:cNvCxnSpPr>
            <a:cxnSpLocks/>
          </p:cNvCxnSpPr>
          <p:nvPr/>
        </p:nvCxnSpPr>
        <p:spPr>
          <a:xfrm flipV="1">
            <a:off x="0" y="3300626"/>
            <a:ext cx="12117952" cy="648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3" name="Rectangle 1382">
            <a:extLst>
              <a:ext uri="{FF2B5EF4-FFF2-40B4-BE49-F238E27FC236}">
                <a16:creationId xmlns:a16="http://schemas.microsoft.com/office/drawing/2014/main" id="{A51992D8-E3CA-4CE6-9954-224FD3E77B14}"/>
              </a:ext>
            </a:extLst>
          </p:cNvPr>
          <p:cNvSpPr/>
          <p:nvPr/>
        </p:nvSpPr>
        <p:spPr>
          <a:xfrm>
            <a:off x="11202926" y="2619325"/>
            <a:ext cx="124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MS1</a:t>
            </a:r>
          </a:p>
        </p:txBody>
      </p:sp>
      <p:sp>
        <p:nvSpPr>
          <p:cNvPr id="1385" name="Rectangle 1384">
            <a:extLst>
              <a:ext uri="{FF2B5EF4-FFF2-40B4-BE49-F238E27FC236}">
                <a16:creationId xmlns:a16="http://schemas.microsoft.com/office/drawing/2014/main" id="{D4EADA33-E6A4-40EE-9F38-18CF16D9ED91}"/>
              </a:ext>
            </a:extLst>
          </p:cNvPr>
          <p:cNvSpPr/>
          <p:nvPr/>
        </p:nvSpPr>
        <p:spPr>
          <a:xfrm>
            <a:off x="11202926" y="3422488"/>
            <a:ext cx="1240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B7FD6-F3D9-48A2-B5A4-90FB5854B3AB}"/>
              </a:ext>
            </a:extLst>
          </p:cNvPr>
          <p:cNvSpPr/>
          <p:nvPr/>
        </p:nvSpPr>
        <p:spPr>
          <a:xfrm>
            <a:off x="10913326" y="4011559"/>
            <a:ext cx="118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RT: 39 min</a:t>
            </a:r>
          </a:p>
        </p:txBody>
      </p:sp>
    </p:spTree>
    <p:extLst>
      <p:ext uri="{BB962C8B-B14F-4D97-AF65-F5344CB8AC3E}">
        <p14:creationId xmlns:p14="http://schemas.microsoft.com/office/powerpoint/2010/main" val="2789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DE2-80B9-4801-A00A-74B45C1B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2041"/>
            <a:ext cx="12192000" cy="13465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 3-2: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Doubly-Oxidized Mixture Spectra Could Further Increase Complexity in Identification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751BFA-8B2D-42CD-AB67-E76B132CEDD7}"/>
              </a:ext>
            </a:extLst>
          </p:cNvPr>
          <p:cNvGrpSpPr/>
          <p:nvPr/>
        </p:nvGrpSpPr>
        <p:grpSpPr>
          <a:xfrm>
            <a:off x="44970" y="2415394"/>
            <a:ext cx="5945762" cy="4293501"/>
            <a:chOff x="79312" y="2025650"/>
            <a:chExt cx="5945762" cy="4293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0BC39F-10AC-4607-A5CF-C4E166C6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12" y="2025650"/>
              <a:ext cx="5945762" cy="4293501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746779-1BB0-4DE1-87A2-96BCDF573537}"/>
                </a:ext>
              </a:extLst>
            </p:cNvPr>
            <p:cNvSpPr/>
            <p:nvPr/>
          </p:nvSpPr>
          <p:spPr>
            <a:xfrm>
              <a:off x="4015163" y="4583932"/>
              <a:ext cx="188936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+mj-lt"/>
                </a:rPr>
                <a:t>DTL</a:t>
              </a:r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M(O2)</a:t>
              </a:r>
              <a:r>
                <a:rPr lang="en-US" sz="2000" b="1" dirty="0">
                  <a:latin typeface="+mj-lt"/>
                </a:rPr>
                <a:t>ISR </a:t>
              </a:r>
            </a:p>
            <a:p>
              <a:r>
                <a:rPr lang="en-US" sz="2000" b="1" dirty="0">
                  <a:latin typeface="+mj-lt"/>
                </a:rPr>
                <a:t>DTL</a:t>
              </a:r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M(O)I (O)</a:t>
              </a:r>
              <a:r>
                <a:rPr lang="en-US" sz="2000" b="1" dirty="0">
                  <a:latin typeface="+mj-lt"/>
                </a:rPr>
                <a:t> SR </a:t>
              </a:r>
              <a:endParaRPr lang="en-US" sz="2000" dirty="0">
                <a:latin typeface="+mj-lt"/>
              </a:endParaRPr>
            </a:p>
            <a:p>
              <a:r>
                <a:rPr lang="en-US" sz="2000" b="1" dirty="0">
                  <a:latin typeface="+mj-lt"/>
                </a:rPr>
                <a:t>DT</a:t>
              </a:r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L (O)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M(O)</a:t>
              </a:r>
              <a:r>
                <a:rPr lang="en-US" sz="2000" b="1" dirty="0">
                  <a:latin typeface="+mj-lt"/>
                </a:rPr>
                <a:t>ISR</a:t>
              </a:r>
              <a:endParaRPr lang="en-US" dirty="0"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8DF382-F2F0-4F9C-A031-0EA1D2DB0C11}"/>
                </a:ext>
              </a:extLst>
            </p:cNvPr>
            <p:cNvSpPr txBox="1"/>
            <p:nvPr/>
          </p:nvSpPr>
          <p:spPr>
            <a:xfrm>
              <a:off x="1573833" y="4209465"/>
              <a:ext cx="1194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Rel AB = 0.5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BC3EB6B-2104-45E6-915B-4BB75E8FE353}"/>
                </a:ext>
              </a:extLst>
            </p:cNvPr>
            <p:cNvSpPr txBox="1"/>
            <p:nvPr/>
          </p:nvSpPr>
          <p:spPr>
            <a:xfrm>
              <a:off x="1542082" y="5331293"/>
              <a:ext cx="1403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Rel AB = 0.005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8D87A4-1954-49B6-A4EE-F1E6C681B35F}"/>
                </a:ext>
              </a:extLst>
            </p:cNvPr>
            <p:cNvSpPr/>
            <p:nvPr/>
          </p:nvSpPr>
          <p:spPr>
            <a:xfrm>
              <a:off x="2665488" y="2857605"/>
              <a:ext cx="12474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AB: 1.1E+12</a:t>
              </a:r>
              <a:r>
                <a:rPr lang="en-US" sz="1600" b="1" dirty="0"/>
                <a:t> </a:t>
              </a:r>
            </a:p>
          </p:txBody>
        </p:sp>
      </p:grpSp>
      <p:grpSp>
        <p:nvGrpSpPr>
          <p:cNvPr id="1346" name="Group 1345">
            <a:extLst>
              <a:ext uri="{FF2B5EF4-FFF2-40B4-BE49-F238E27FC236}">
                <a16:creationId xmlns:a16="http://schemas.microsoft.com/office/drawing/2014/main" id="{E3957381-16D9-4726-8416-966B3044922C}"/>
              </a:ext>
            </a:extLst>
          </p:cNvPr>
          <p:cNvGrpSpPr/>
          <p:nvPr/>
        </p:nvGrpSpPr>
        <p:grpSpPr>
          <a:xfrm>
            <a:off x="6108600" y="2409289"/>
            <a:ext cx="5974082" cy="4319819"/>
            <a:chOff x="6142942" y="2019545"/>
            <a:chExt cx="5974082" cy="43198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67F7A9-86D6-492E-B95E-98047242FE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42942" y="2032466"/>
              <a:ext cx="5974082" cy="4286685"/>
              <a:chOff x="3834" y="1282"/>
              <a:chExt cx="3797" cy="2461"/>
            </a:xfrm>
            <a:solidFill>
              <a:schemeClr val="accent5">
                <a:lumMod val="20000"/>
                <a:lumOff val="80000"/>
              </a:scheme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F949F1AF-FDCF-4661-BF1A-187BD612013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854" y="1282"/>
                <a:ext cx="3777" cy="246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2999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3ABE2B97-745C-40C1-A033-955DE4BCF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1282"/>
                <a:ext cx="27" cy="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7F78F85F-578E-406A-95A8-82E611FDB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1282"/>
                <a:ext cx="27" cy="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51C7D7D-C5C6-4BFB-A127-8217BBC80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1356"/>
                <a:ext cx="3612" cy="2059"/>
              </a:xfrm>
              <a:custGeom>
                <a:avLst/>
                <a:gdLst>
                  <a:gd name="T0" fmla="*/ 0 w 1357"/>
                  <a:gd name="T1" fmla="*/ 0 h 420"/>
                  <a:gd name="T2" fmla="*/ 0 w 1357"/>
                  <a:gd name="T3" fmla="*/ 420 h 420"/>
                  <a:gd name="T4" fmla="*/ 1357 w 1357"/>
                  <a:gd name="T5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57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357" y="420"/>
                    </a:lnTo>
                  </a:path>
                </a:pathLst>
              </a:cu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id="{D1CB079B-9264-4678-9FBB-DCF8B78EA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9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id="{A439E477-720A-4ECF-B010-55B41F4D4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12">
                <a:extLst>
                  <a:ext uri="{FF2B5EF4-FFF2-40B4-BE49-F238E27FC236}">
                    <a16:creationId xmlns:a16="http://schemas.microsoft.com/office/drawing/2014/main" id="{DBEB9151-9F0F-4467-89E4-BDF75FFB5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3">
                <a:extLst>
                  <a:ext uri="{FF2B5EF4-FFF2-40B4-BE49-F238E27FC236}">
                    <a16:creationId xmlns:a16="http://schemas.microsoft.com/office/drawing/2014/main" id="{3F725227-9FC3-4003-8FFB-820D43812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4">
                <a:extLst>
                  <a:ext uri="{FF2B5EF4-FFF2-40B4-BE49-F238E27FC236}">
                    <a16:creationId xmlns:a16="http://schemas.microsoft.com/office/drawing/2014/main" id="{5D6607CF-D954-46F3-A2F3-23622529C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6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7AA6930B-59DC-4531-8EF6-013A02F18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200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CC220B0F-3BFE-4CD9-B8D4-C672292F7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6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79F3E181-690D-447E-86D3-597085FE3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id="{5D10C237-C058-4FAE-9C56-72FABA474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4CD43EB8-CFAD-4B0D-9028-5408FA376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91322A8E-8274-4A11-83EB-EE9428BE5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9B61D50A-8112-4EED-8B7F-3F9080C5B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4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669ABB3B-F079-4EBD-A926-03AA356E9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5953CBA5-44C4-4114-88AD-804AD5A36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68BE141C-4E04-4541-9660-709ED85E3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3A6B9F52-C996-468E-B6D9-ED54B6E3E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27">
                <a:extLst>
                  <a:ext uri="{FF2B5EF4-FFF2-40B4-BE49-F238E27FC236}">
                    <a16:creationId xmlns:a16="http://schemas.microsoft.com/office/drawing/2014/main" id="{0713BA28-3F93-4B7F-B90C-91186BCC9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280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0D57190C-7652-4E74-A4E3-1EA32EC1E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1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8748CE82-8EAD-43B1-A8CF-EC4EB185B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" name="Line 30">
                <a:extLst>
                  <a:ext uri="{FF2B5EF4-FFF2-40B4-BE49-F238E27FC236}">
                    <a16:creationId xmlns:a16="http://schemas.microsoft.com/office/drawing/2014/main" id="{05BEDFA6-80A0-47CA-95FF-52F8B74EC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" name="Line 31">
                <a:extLst>
                  <a:ext uri="{FF2B5EF4-FFF2-40B4-BE49-F238E27FC236}">
                    <a16:creationId xmlns:a16="http://schemas.microsoft.com/office/drawing/2014/main" id="{C18BBEB2-91C9-4041-8511-E66C7F4A2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" name="Line 32">
                <a:extLst>
                  <a:ext uri="{FF2B5EF4-FFF2-40B4-BE49-F238E27FC236}">
                    <a16:creationId xmlns:a16="http://schemas.microsoft.com/office/drawing/2014/main" id="{D81D404F-09B4-4CF5-B0E2-5F30DEF6A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6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" name="Line 34">
                <a:extLst>
                  <a:ext uri="{FF2B5EF4-FFF2-40B4-BE49-F238E27FC236}">
                    <a16:creationId xmlns:a16="http://schemas.microsoft.com/office/drawing/2014/main" id="{BC869A62-B6A0-4934-97D0-9C0922F65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6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6" name="Line 35">
                <a:extLst>
                  <a:ext uri="{FF2B5EF4-FFF2-40B4-BE49-F238E27FC236}">
                    <a16:creationId xmlns:a16="http://schemas.microsoft.com/office/drawing/2014/main" id="{C2803213-4862-4434-BAEF-8936FC119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7" name="Line 36">
                <a:extLst>
                  <a:ext uri="{FF2B5EF4-FFF2-40B4-BE49-F238E27FC236}">
                    <a16:creationId xmlns:a16="http://schemas.microsoft.com/office/drawing/2014/main" id="{C6A57CAB-1B13-4B66-9F1B-1C56F1859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8" name="Line 37">
                <a:extLst>
                  <a:ext uri="{FF2B5EF4-FFF2-40B4-BE49-F238E27FC236}">
                    <a16:creationId xmlns:a16="http://schemas.microsoft.com/office/drawing/2014/main" id="{6BBCA62B-BDA3-4B06-B248-496F1C8FD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9" name="Line 38">
                <a:extLst>
                  <a:ext uri="{FF2B5EF4-FFF2-40B4-BE49-F238E27FC236}">
                    <a16:creationId xmlns:a16="http://schemas.microsoft.com/office/drawing/2014/main" id="{1295858A-8874-4163-A89F-008AF1500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0" name="Rectangle 39">
                <a:extLst>
                  <a:ext uri="{FF2B5EF4-FFF2-40B4-BE49-F238E27FC236}">
                    <a16:creationId xmlns:a16="http://schemas.microsoft.com/office/drawing/2014/main" id="{B79356F3-4A89-4B09-886A-C402E4A34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3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360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" name="Line 40">
                <a:extLst>
                  <a:ext uri="{FF2B5EF4-FFF2-40B4-BE49-F238E27FC236}">
                    <a16:creationId xmlns:a16="http://schemas.microsoft.com/office/drawing/2014/main" id="{155FC3D9-A305-4290-9F5A-2C0731707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4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Line 41">
                <a:extLst>
                  <a:ext uri="{FF2B5EF4-FFF2-40B4-BE49-F238E27FC236}">
                    <a16:creationId xmlns:a16="http://schemas.microsoft.com/office/drawing/2014/main" id="{12A3A750-D2A4-4266-AC48-0C7F91C8A4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6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Line 42">
                <a:extLst>
                  <a:ext uri="{FF2B5EF4-FFF2-40B4-BE49-F238E27FC236}">
                    <a16:creationId xmlns:a16="http://schemas.microsoft.com/office/drawing/2014/main" id="{6CCBA8AB-42FA-4694-A938-E67EE76E2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6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Line 43">
                <a:extLst>
                  <a:ext uri="{FF2B5EF4-FFF2-40B4-BE49-F238E27FC236}">
                    <a16:creationId xmlns:a16="http://schemas.microsoft.com/office/drawing/2014/main" id="{41C46FE1-5001-4990-8FBD-4926D468E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Line 44">
                <a:extLst>
                  <a:ext uri="{FF2B5EF4-FFF2-40B4-BE49-F238E27FC236}">
                    <a16:creationId xmlns:a16="http://schemas.microsoft.com/office/drawing/2014/main" id="{5295C986-9C88-4DA5-9C10-350EDD500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46">
                <a:extLst>
                  <a:ext uri="{FF2B5EF4-FFF2-40B4-BE49-F238E27FC236}">
                    <a16:creationId xmlns:a16="http://schemas.microsoft.com/office/drawing/2014/main" id="{14C50080-F1CB-40E2-B564-3B9B5FFFB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1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2" name="Line 47">
                <a:extLst>
                  <a:ext uri="{FF2B5EF4-FFF2-40B4-BE49-F238E27FC236}">
                    <a16:creationId xmlns:a16="http://schemas.microsoft.com/office/drawing/2014/main" id="{72FA6C8C-B71E-4541-B309-E4155A4E8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1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3" name="Line 48">
                <a:extLst>
                  <a:ext uri="{FF2B5EF4-FFF2-40B4-BE49-F238E27FC236}">
                    <a16:creationId xmlns:a16="http://schemas.microsoft.com/office/drawing/2014/main" id="{7ACC094D-C29E-43D8-8743-129914223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4" name="Line 49">
                <a:extLst>
                  <a:ext uri="{FF2B5EF4-FFF2-40B4-BE49-F238E27FC236}">
                    <a16:creationId xmlns:a16="http://schemas.microsoft.com/office/drawing/2014/main" id="{EE348C72-A48A-4E82-A161-229F6E899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5" name="Line 50">
                <a:extLst>
                  <a:ext uri="{FF2B5EF4-FFF2-40B4-BE49-F238E27FC236}">
                    <a16:creationId xmlns:a16="http://schemas.microsoft.com/office/drawing/2014/main" id="{88C87A21-8A69-4125-89E1-5565D7230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6" name="Rectangle 51">
                <a:extLst>
                  <a:ext uri="{FF2B5EF4-FFF2-40B4-BE49-F238E27FC236}">
                    <a16:creationId xmlns:a16="http://schemas.microsoft.com/office/drawing/2014/main" id="{2CAF066F-B63F-4470-A60C-FB6EA8C56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440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7" name="Line 52">
                <a:extLst>
                  <a:ext uri="{FF2B5EF4-FFF2-40B4-BE49-F238E27FC236}">
                    <a16:creationId xmlns:a16="http://schemas.microsoft.com/office/drawing/2014/main" id="{B8FEF0C5-1367-4A88-8799-5A974FAC8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9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8" name="Line 53">
                <a:extLst>
                  <a:ext uri="{FF2B5EF4-FFF2-40B4-BE49-F238E27FC236}">
                    <a16:creationId xmlns:a16="http://schemas.microsoft.com/office/drawing/2014/main" id="{5EF1721D-1141-4621-8BF3-CE951E458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9" name="Line 54">
                <a:extLst>
                  <a:ext uri="{FF2B5EF4-FFF2-40B4-BE49-F238E27FC236}">
                    <a16:creationId xmlns:a16="http://schemas.microsoft.com/office/drawing/2014/main" id="{67A925BE-022B-43DF-AEA2-8713F5097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0" name="Line 55">
                <a:extLst>
                  <a:ext uri="{FF2B5EF4-FFF2-40B4-BE49-F238E27FC236}">
                    <a16:creationId xmlns:a16="http://schemas.microsoft.com/office/drawing/2014/main" id="{CB4405A2-BDEF-4163-A54C-48C66FC25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" name="Line 56">
                <a:extLst>
                  <a:ext uri="{FF2B5EF4-FFF2-40B4-BE49-F238E27FC236}">
                    <a16:creationId xmlns:a16="http://schemas.microsoft.com/office/drawing/2014/main" id="{3159E63D-6511-4156-9293-115BFBFFB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3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3" name="Line 58">
                <a:extLst>
                  <a:ext uri="{FF2B5EF4-FFF2-40B4-BE49-F238E27FC236}">
                    <a16:creationId xmlns:a16="http://schemas.microsoft.com/office/drawing/2014/main" id="{165153A9-62DF-42E4-AB9F-82338E90E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74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4" name="Line 59">
                <a:extLst>
                  <a:ext uri="{FF2B5EF4-FFF2-40B4-BE49-F238E27FC236}">
                    <a16:creationId xmlns:a16="http://schemas.microsoft.com/office/drawing/2014/main" id="{9B1013C9-4D8B-4DED-BC52-BE5BCE6B0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5" name="Line 60">
                <a:extLst>
                  <a:ext uri="{FF2B5EF4-FFF2-40B4-BE49-F238E27FC236}">
                    <a16:creationId xmlns:a16="http://schemas.microsoft.com/office/drawing/2014/main" id="{1DFB895A-F56A-45D3-BC5C-BB38129E3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6" name="Line 61">
                <a:extLst>
                  <a:ext uri="{FF2B5EF4-FFF2-40B4-BE49-F238E27FC236}">
                    <a16:creationId xmlns:a16="http://schemas.microsoft.com/office/drawing/2014/main" id="{E00825CF-9335-4931-900C-C4A3D7DF2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7" name="Line 62">
                <a:extLst>
                  <a:ext uri="{FF2B5EF4-FFF2-40B4-BE49-F238E27FC236}">
                    <a16:creationId xmlns:a16="http://schemas.microsoft.com/office/drawing/2014/main" id="{3471A23C-AD9F-4C5A-B635-8E6E5DE0F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8" name="Rectangle 63">
                <a:extLst>
                  <a:ext uri="{FF2B5EF4-FFF2-40B4-BE49-F238E27FC236}">
                    <a16:creationId xmlns:a16="http://schemas.microsoft.com/office/drawing/2014/main" id="{E9664754-5C1C-4F6D-A5D6-6CCEC741E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520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29" name="Line 64">
                <a:extLst>
                  <a:ext uri="{FF2B5EF4-FFF2-40B4-BE49-F238E27FC236}">
                    <a16:creationId xmlns:a16="http://schemas.microsoft.com/office/drawing/2014/main" id="{E47631AC-5379-40F1-8667-6279149F6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2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0" name="Line 65">
                <a:extLst>
                  <a:ext uri="{FF2B5EF4-FFF2-40B4-BE49-F238E27FC236}">
                    <a16:creationId xmlns:a16="http://schemas.microsoft.com/office/drawing/2014/main" id="{11BC60C4-B7C4-4280-B96F-2A27752E8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" name="Line 66">
                <a:extLst>
                  <a:ext uri="{FF2B5EF4-FFF2-40B4-BE49-F238E27FC236}">
                    <a16:creationId xmlns:a16="http://schemas.microsoft.com/office/drawing/2014/main" id="{5032F530-D791-4DA2-B111-61808ED11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" name="Line 67">
                <a:extLst>
                  <a:ext uri="{FF2B5EF4-FFF2-40B4-BE49-F238E27FC236}">
                    <a16:creationId xmlns:a16="http://schemas.microsoft.com/office/drawing/2014/main" id="{D674365A-006B-48FD-92D4-4CD43F8E9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" name="Line 68">
                <a:extLst>
                  <a:ext uri="{FF2B5EF4-FFF2-40B4-BE49-F238E27FC236}">
                    <a16:creationId xmlns:a16="http://schemas.microsoft.com/office/drawing/2014/main" id="{E22FC623-ACF6-4D47-950E-E0F162131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5" name="Line 70">
                <a:extLst>
                  <a:ext uri="{FF2B5EF4-FFF2-40B4-BE49-F238E27FC236}">
                    <a16:creationId xmlns:a16="http://schemas.microsoft.com/office/drawing/2014/main" id="{90257CC0-2430-4C24-B2DC-B1B0CDA73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9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6" name="Line 71">
                <a:extLst>
                  <a:ext uri="{FF2B5EF4-FFF2-40B4-BE49-F238E27FC236}">
                    <a16:creationId xmlns:a16="http://schemas.microsoft.com/office/drawing/2014/main" id="{A7419544-5975-4A15-893C-77FA8D88D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7" name="Line 72">
                <a:extLst>
                  <a:ext uri="{FF2B5EF4-FFF2-40B4-BE49-F238E27FC236}">
                    <a16:creationId xmlns:a16="http://schemas.microsoft.com/office/drawing/2014/main" id="{A55E8FA5-00E2-472D-8484-1785D678A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8" name="Line 73">
                <a:extLst>
                  <a:ext uri="{FF2B5EF4-FFF2-40B4-BE49-F238E27FC236}">
                    <a16:creationId xmlns:a16="http://schemas.microsoft.com/office/drawing/2014/main" id="{93BCB8A0-42C2-4FBE-B339-CC469177D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9" name="Line 74">
                <a:extLst>
                  <a:ext uri="{FF2B5EF4-FFF2-40B4-BE49-F238E27FC236}">
                    <a16:creationId xmlns:a16="http://schemas.microsoft.com/office/drawing/2014/main" id="{B00E44FA-48A0-480A-9092-6DA529F2F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0" name="Rectangle 75">
                <a:extLst>
                  <a:ext uri="{FF2B5EF4-FFF2-40B4-BE49-F238E27FC236}">
                    <a16:creationId xmlns:a16="http://schemas.microsoft.com/office/drawing/2014/main" id="{283A12D2-545C-4683-A0B2-70B05A4BA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600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41" name="Line 76">
                <a:extLst>
                  <a:ext uri="{FF2B5EF4-FFF2-40B4-BE49-F238E27FC236}">
                    <a16:creationId xmlns:a16="http://schemas.microsoft.com/office/drawing/2014/main" id="{92414ACF-DD85-426D-8E54-BB79B9210D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7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" name="Line 77">
                <a:extLst>
                  <a:ext uri="{FF2B5EF4-FFF2-40B4-BE49-F238E27FC236}">
                    <a16:creationId xmlns:a16="http://schemas.microsoft.com/office/drawing/2014/main" id="{FA15583C-D5EA-45A0-835B-754CA2034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3" name="Line 78">
                <a:extLst>
                  <a:ext uri="{FF2B5EF4-FFF2-40B4-BE49-F238E27FC236}">
                    <a16:creationId xmlns:a16="http://schemas.microsoft.com/office/drawing/2014/main" id="{392A5B89-C958-40F1-B109-1A2548649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4" name="Line 79">
                <a:extLst>
                  <a:ext uri="{FF2B5EF4-FFF2-40B4-BE49-F238E27FC236}">
                    <a16:creationId xmlns:a16="http://schemas.microsoft.com/office/drawing/2014/main" id="{A29DB6FE-11DE-4149-84BA-7936C86D6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5" name="Line 80">
                <a:extLst>
                  <a:ext uri="{FF2B5EF4-FFF2-40B4-BE49-F238E27FC236}">
                    <a16:creationId xmlns:a16="http://schemas.microsoft.com/office/drawing/2014/main" id="{DEF3F756-B272-44DB-9F2D-A949876C8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" name="Line 82">
                <a:extLst>
                  <a:ext uri="{FF2B5EF4-FFF2-40B4-BE49-F238E27FC236}">
                    <a16:creationId xmlns:a16="http://schemas.microsoft.com/office/drawing/2014/main" id="{AB351192-69A0-44FB-94CE-3A40577ED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2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8" name="Line 83">
                <a:extLst>
                  <a:ext uri="{FF2B5EF4-FFF2-40B4-BE49-F238E27FC236}">
                    <a16:creationId xmlns:a16="http://schemas.microsoft.com/office/drawing/2014/main" id="{5942B1F9-21F1-40AC-8286-3D24FA40D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9" name="Line 84">
                <a:extLst>
                  <a:ext uri="{FF2B5EF4-FFF2-40B4-BE49-F238E27FC236}">
                    <a16:creationId xmlns:a16="http://schemas.microsoft.com/office/drawing/2014/main" id="{A9699DDD-60B3-49B1-ABA9-62DF52655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0" name="Line 85">
                <a:extLst>
                  <a:ext uri="{FF2B5EF4-FFF2-40B4-BE49-F238E27FC236}">
                    <a16:creationId xmlns:a16="http://schemas.microsoft.com/office/drawing/2014/main" id="{3FF0EEBB-6BEF-490C-BFD8-4B9CEDE93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2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" name="Line 86">
                <a:extLst>
                  <a:ext uri="{FF2B5EF4-FFF2-40B4-BE49-F238E27FC236}">
                    <a16:creationId xmlns:a16="http://schemas.microsoft.com/office/drawing/2014/main" id="{5EAD4428-9131-4ABD-8D52-61CE97F88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" name="Rectangle 87">
                <a:extLst>
                  <a:ext uri="{FF2B5EF4-FFF2-40B4-BE49-F238E27FC236}">
                    <a16:creationId xmlns:a16="http://schemas.microsoft.com/office/drawing/2014/main" id="{24314722-75C0-4F9B-9A8B-90C2D4202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9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680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53" name="Line 88">
                <a:extLst>
                  <a:ext uri="{FF2B5EF4-FFF2-40B4-BE49-F238E27FC236}">
                    <a16:creationId xmlns:a16="http://schemas.microsoft.com/office/drawing/2014/main" id="{C49951FC-44D5-4120-9CC7-E51235C93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09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4" name="Line 89">
                <a:extLst>
                  <a:ext uri="{FF2B5EF4-FFF2-40B4-BE49-F238E27FC236}">
                    <a16:creationId xmlns:a16="http://schemas.microsoft.com/office/drawing/2014/main" id="{DDA9EC86-197A-4CA8-B60A-94E9ED222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5" name="Line 90">
                <a:extLst>
                  <a:ext uri="{FF2B5EF4-FFF2-40B4-BE49-F238E27FC236}">
                    <a16:creationId xmlns:a16="http://schemas.microsoft.com/office/drawing/2014/main" id="{C4C6E3D7-845E-4C8C-9EEA-DB0CFC6C1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9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6" name="Line 91">
                <a:extLst>
                  <a:ext uri="{FF2B5EF4-FFF2-40B4-BE49-F238E27FC236}">
                    <a16:creationId xmlns:a16="http://schemas.microsoft.com/office/drawing/2014/main" id="{51B50E4A-A601-4756-9EE1-4F4348D49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3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7" name="Line 92">
                <a:extLst>
                  <a:ext uri="{FF2B5EF4-FFF2-40B4-BE49-F238E27FC236}">
                    <a16:creationId xmlns:a16="http://schemas.microsoft.com/office/drawing/2014/main" id="{2CB74B08-9C11-4E35-AE08-198550075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9" name="Line 94">
                <a:extLst>
                  <a:ext uri="{FF2B5EF4-FFF2-40B4-BE49-F238E27FC236}">
                    <a16:creationId xmlns:a16="http://schemas.microsoft.com/office/drawing/2014/main" id="{31B09E46-4BA7-4FF7-A3E7-B492AB980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7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0" name="Line 95">
                <a:extLst>
                  <a:ext uri="{FF2B5EF4-FFF2-40B4-BE49-F238E27FC236}">
                    <a16:creationId xmlns:a16="http://schemas.microsoft.com/office/drawing/2014/main" id="{96D69504-65AC-4279-AC72-A766E6FC8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1" name="Line 96">
                <a:extLst>
                  <a:ext uri="{FF2B5EF4-FFF2-40B4-BE49-F238E27FC236}">
                    <a16:creationId xmlns:a16="http://schemas.microsoft.com/office/drawing/2014/main" id="{98E47E79-F8A3-4022-9BAA-F5259257B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2" name="Line 97">
                <a:extLst>
                  <a:ext uri="{FF2B5EF4-FFF2-40B4-BE49-F238E27FC236}">
                    <a16:creationId xmlns:a16="http://schemas.microsoft.com/office/drawing/2014/main" id="{662D7FCC-879C-4CA8-B1F5-F746B10C6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3" name="Line 98">
                <a:extLst>
                  <a:ext uri="{FF2B5EF4-FFF2-40B4-BE49-F238E27FC236}">
                    <a16:creationId xmlns:a16="http://schemas.microsoft.com/office/drawing/2014/main" id="{61BCA158-E583-4416-AB00-0E5024FE1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2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4" name="Rectangle 99">
                <a:extLst>
                  <a:ext uri="{FF2B5EF4-FFF2-40B4-BE49-F238E27FC236}">
                    <a16:creationId xmlns:a16="http://schemas.microsoft.com/office/drawing/2014/main" id="{D15B158E-C3EF-4BFA-980C-DC1623CF8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4" y="346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760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65" name="Line 100">
                <a:extLst>
                  <a:ext uri="{FF2B5EF4-FFF2-40B4-BE49-F238E27FC236}">
                    <a16:creationId xmlns:a16="http://schemas.microsoft.com/office/drawing/2014/main" id="{D87C941B-7CB3-469F-9603-A01AB0F00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4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6" name="Line 101">
                <a:extLst>
                  <a:ext uri="{FF2B5EF4-FFF2-40B4-BE49-F238E27FC236}">
                    <a16:creationId xmlns:a16="http://schemas.microsoft.com/office/drawing/2014/main" id="{542B61DD-732F-48F9-89B9-51528075B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64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7" name="Line 102">
                <a:extLst>
                  <a:ext uri="{FF2B5EF4-FFF2-40B4-BE49-F238E27FC236}">
                    <a16:creationId xmlns:a16="http://schemas.microsoft.com/office/drawing/2014/main" id="{49080C63-37EF-4900-B82A-59ADBFEA6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0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8" name="Line 103">
                <a:extLst>
                  <a:ext uri="{FF2B5EF4-FFF2-40B4-BE49-F238E27FC236}">
                    <a16:creationId xmlns:a16="http://schemas.microsoft.com/office/drawing/2014/main" id="{5D93DBA6-4A14-4838-86F2-F949EEC4D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7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9" name="Line 104">
                <a:extLst>
                  <a:ext uri="{FF2B5EF4-FFF2-40B4-BE49-F238E27FC236}">
                    <a16:creationId xmlns:a16="http://schemas.microsoft.com/office/drawing/2014/main" id="{5DCB4220-C819-4B03-B5E0-D87E9B508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9" y="3415"/>
                <a:ext cx="0" cy="24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1" name="Line 106">
                <a:extLst>
                  <a:ext uri="{FF2B5EF4-FFF2-40B4-BE49-F238E27FC236}">
                    <a16:creationId xmlns:a16="http://schemas.microsoft.com/office/drawing/2014/main" id="{B4319840-69E7-47DB-BFBB-C765EEF61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2" y="3415"/>
                <a:ext cx="0" cy="49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2" name="Freeform 107">
                <a:extLst>
                  <a:ext uri="{FF2B5EF4-FFF2-40B4-BE49-F238E27FC236}">
                    <a16:creationId xmlns:a16="http://schemas.microsoft.com/office/drawing/2014/main" id="{16171F7B-5608-4CE5-B338-F1BC36E9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" y="3415"/>
                <a:ext cx="53" cy="49"/>
              </a:xfrm>
              <a:custGeom>
                <a:avLst/>
                <a:gdLst>
                  <a:gd name="T0" fmla="*/ 26 w 53"/>
                  <a:gd name="T1" fmla="*/ 0 h 49"/>
                  <a:gd name="T2" fmla="*/ 0 w 53"/>
                  <a:gd name="T3" fmla="*/ 49 h 49"/>
                  <a:gd name="T4" fmla="*/ 53 w 53"/>
                  <a:gd name="T5" fmla="*/ 49 h 49"/>
                  <a:gd name="T6" fmla="*/ 26 w 5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26" y="0"/>
                    </a:moveTo>
                    <a:lnTo>
                      <a:pt x="0" y="49"/>
                    </a:lnTo>
                    <a:lnTo>
                      <a:pt x="53" y="49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3" name="Line 108">
                <a:extLst>
                  <a:ext uri="{FF2B5EF4-FFF2-40B4-BE49-F238E27FC236}">
                    <a16:creationId xmlns:a16="http://schemas.microsoft.com/office/drawing/2014/main" id="{A0E9DA3E-D976-407D-8CC1-B0CB664DC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2" y="3415"/>
                <a:ext cx="27" cy="0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4" name="Rectangle 109">
                <a:extLst>
                  <a:ext uri="{FF2B5EF4-FFF2-40B4-BE49-F238E27FC236}">
                    <a16:creationId xmlns:a16="http://schemas.microsoft.com/office/drawing/2014/main" id="{2971DB92-7ACF-40AD-9A0E-E58D10DEC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8" y="3346"/>
                <a:ext cx="61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75" name="Line 110">
                <a:extLst>
                  <a:ext uri="{FF2B5EF4-FFF2-40B4-BE49-F238E27FC236}">
                    <a16:creationId xmlns:a16="http://schemas.microsoft.com/office/drawing/2014/main" id="{82606498-6274-4051-9123-110C8FEA7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6" y="2944"/>
                <a:ext cx="13" cy="0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6" name="Line 111">
                <a:extLst>
                  <a:ext uri="{FF2B5EF4-FFF2-40B4-BE49-F238E27FC236}">
                    <a16:creationId xmlns:a16="http://schemas.microsoft.com/office/drawing/2014/main" id="{4E6C4B13-84AD-4799-AA46-046F8BBEB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2" y="2468"/>
                <a:ext cx="27" cy="0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7" name="Rectangle 112">
                <a:extLst>
                  <a:ext uri="{FF2B5EF4-FFF2-40B4-BE49-F238E27FC236}">
                    <a16:creationId xmlns:a16="http://schemas.microsoft.com/office/drawing/2014/main" id="{63A94D84-05EB-490D-9642-DEFEBA87A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1" y="2400"/>
                <a:ext cx="96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50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78" name="Line 113">
                <a:extLst>
                  <a:ext uri="{FF2B5EF4-FFF2-40B4-BE49-F238E27FC236}">
                    <a16:creationId xmlns:a16="http://schemas.microsoft.com/office/drawing/2014/main" id="{904E84ED-708A-4FFF-95A4-78A9DFC10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6" y="1993"/>
                <a:ext cx="13" cy="0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9" name="Line 114">
                <a:extLst>
                  <a:ext uri="{FF2B5EF4-FFF2-40B4-BE49-F238E27FC236}">
                    <a16:creationId xmlns:a16="http://schemas.microsoft.com/office/drawing/2014/main" id="{F482CCE3-4889-4AF8-B436-435D06428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2" y="1517"/>
                <a:ext cx="27" cy="0"/>
              </a:xfrm>
              <a:prstGeom prst="line">
                <a:avLst/>
              </a:prstGeom>
              <a:grp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0" name="Rectangle 115">
                <a:extLst>
                  <a:ext uri="{FF2B5EF4-FFF2-40B4-BE49-F238E27FC236}">
                    <a16:creationId xmlns:a16="http://schemas.microsoft.com/office/drawing/2014/main" id="{BA0B13B3-BC0E-43AB-BE6D-8882D2C87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1454"/>
                <a:ext cx="128" cy="1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icrosoft Sans Serif" panose="020B0604020202020204" pitchFamily="34" charset="0"/>
                  </a:rPr>
                  <a:t>100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81" name="Line 116">
                <a:extLst>
                  <a:ext uri="{FF2B5EF4-FFF2-40B4-BE49-F238E27FC236}">
                    <a16:creationId xmlns:a16="http://schemas.microsoft.com/office/drawing/2014/main" id="{4AE4E8AC-54EC-4789-AD6F-EE629C6D5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6" y="2493"/>
                <a:ext cx="0" cy="92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" name="Line 117">
                <a:extLst>
                  <a:ext uri="{FF2B5EF4-FFF2-40B4-BE49-F238E27FC236}">
                    <a16:creationId xmlns:a16="http://schemas.microsoft.com/office/drawing/2014/main" id="{EF3DD4A4-7DF2-41C6-844F-1ACC77EA3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3336"/>
                <a:ext cx="0" cy="79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3" name="Line 118">
                <a:extLst>
                  <a:ext uri="{FF2B5EF4-FFF2-40B4-BE49-F238E27FC236}">
                    <a16:creationId xmlns:a16="http://schemas.microsoft.com/office/drawing/2014/main" id="{056A72D8-2E38-4030-918F-FBB49C36C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7" y="3287"/>
                <a:ext cx="0" cy="12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" name="Line 119">
                <a:extLst>
                  <a:ext uri="{FF2B5EF4-FFF2-40B4-BE49-F238E27FC236}">
                    <a16:creationId xmlns:a16="http://schemas.microsoft.com/office/drawing/2014/main" id="{E6B294AA-5907-444F-BE85-2BC0F0B72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2" y="3326"/>
                <a:ext cx="0" cy="89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5" name="Line 120">
                <a:extLst>
                  <a:ext uri="{FF2B5EF4-FFF2-40B4-BE49-F238E27FC236}">
                    <a16:creationId xmlns:a16="http://schemas.microsoft.com/office/drawing/2014/main" id="{0D0DAD17-F168-47E4-8DA3-171489A95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8" y="3223"/>
                <a:ext cx="0" cy="19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6" name="Line 121">
                <a:extLst>
                  <a:ext uri="{FF2B5EF4-FFF2-40B4-BE49-F238E27FC236}">
                    <a16:creationId xmlns:a16="http://schemas.microsoft.com/office/drawing/2014/main" id="{823FB44E-F750-45BE-8AAF-99432CDC2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0" y="2385"/>
                <a:ext cx="0" cy="1030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7" name="Line 122">
                <a:extLst>
                  <a:ext uri="{FF2B5EF4-FFF2-40B4-BE49-F238E27FC236}">
                    <a16:creationId xmlns:a16="http://schemas.microsoft.com/office/drawing/2014/main" id="{6481B646-7782-4118-B54B-A4B499EC2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1" y="3027"/>
                <a:ext cx="0" cy="38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8" name="Line 123">
                <a:extLst>
                  <a:ext uri="{FF2B5EF4-FFF2-40B4-BE49-F238E27FC236}">
                    <a16:creationId xmlns:a16="http://schemas.microsoft.com/office/drawing/2014/main" id="{217E6A96-BE4E-4CA1-88FA-C17CC4749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5" y="3302"/>
                <a:ext cx="0" cy="11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9" name="Line 124">
                <a:extLst>
                  <a:ext uri="{FF2B5EF4-FFF2-40B4-BE49-F238E27FC236}">
                    <a16:creationId xmlns:a16="http://schemas.microsoft.com/office/drawing/2014/main" id="{43005FA1-A092-49DA-A370-FCF8B627D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3317"/>
                <a:ext cx="0" cy="9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0" name="Line 125">
                <a:extLst>
                  <a:ext uri="{FF2B5EF4-FFF2-40B4-BE49-F238E27FC236}">
                    <a16:creationId xmlns:a16="http://schemas.microsoft.com/office/drawing/2014/main" id="{FE627803-6E26-43DD-BF46-FD947148B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4" y="2767"/>
                <a:ext cx="0" cy="64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1" name="Line 126">
                <a:extLst>
                  <a:ext uri="{FF2B5EF4-FFF2-40B4-BE49-F238E27FC236}">
                    <a16:creationId xmlns:a16="http://schemas.microsoft.com/office/drawing/2014/main" id="{EC177741-3F9F-4118-A77C-5C86FD864C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1" y="3223"/>
                <a:ext cx="0" cy="19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2" name="Line 127">
                <a:extLst>
                  <a:ext uri="{FF2B5EF4-FFF2-40B4-BE49-F238E27FC236}">
                    <a16:creationId xmlns:a16="http://schemas.microsoft.com/office/drawing/2014/main" id="{584A3479-9246-4168-9B7D-B688D763A8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0" y="3312"/>
                <a:ext cx="0" cy="10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3" name="Line 128">
                <a:extLst>
                  <a:ext uri="{FF2B5EF4-FFF2-40B4-BE49-F238E27FC236}">
                    <a16:creationId xmlns:a16="http://schemas.microsoft.com/office/drawing/2014/main" id="{9EF09215-6A80-4F77-9B48-C96636BA1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8" y="2807"/>
                <a:ext cx="0" cy="60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4" name="Line 129">
                <a:extLst>
                  <a:ext uri="{FF2B5EF4-FFF2-40B4-BE49-F238E27FC236}">
                    <a16:creationId xmlns:a16="http://schemas.microsoft.com/office/drawing/2014/main" id="{2F643B48-50D9-4513-AEAC-933EB39B7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3" y="3317"/>
                <a:ext cx="0" cy="9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5" name="Line 130">
                <a:extLst>
                  <a:ext uri="{FF2B5EF4-FFF2-40B4-BE49-F238E27FC236}">
                    <a16:creationId xmlns:a16="http://schemas.microsoft.com/office/drawing/2014/main" id="{3EFC0092-13A7-4F5A-9B31-19E056412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8" y="3233"/>
                <a:ext cx="0" cy="18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7" name="Line 132">
                <a:extLst>
                  <a:ext uri="{FF2B5EF4-FFF2-40B4-BE49-F238E27FC236}">
                    <a16:creationId xmlns:a16="http://schemas.microsoft.com/office/drawing/2014/main" id="{97B6A58C-95F9-45EA-9557-D4DEDA830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" y="2949"/>
                <a:ext cx="0" cy="466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8" name="Line 133">
                <a:extLst>
                  <a:ext uri="{FF2B5EF4-FFF2-40B4-BE49-F238E27FC236}">
                    <a16:creationId xmlns:a16="http://schemas.microsoft.com/office/drawing/2014/main" id="{F4E46469-4DC5-46E4-868F-83B40E295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9" y="3302"/>
                <a:ext cx="0" cy="11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9" name="Line 134">
                <a:extLst>
                  <a:ext uri="{FF2B5EF4-FFF2-40B4-BE49-F238E27FC236}">
                    <a16:creationId xmlns:a16="http://schemas.microsoft.com/office/drawing/2014/main" id="{2E07E735-2B44-414B-A1EE-0645CFF3C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0" y="3307"/>
                <a:ext cx="0" cy="10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0" name="Line 135">
                <a:extLst>
                  <a:ext uri="{FF2B5EF4-FFF2-40B4-BE49-F238E27FC236}">
                    <a16:creationId xmlns:a16="http://schemas.microsoft.com/office/drawing/2014/main" id="{41575E2E-42C7-49F5-A350-EA0C4B0D9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6" y="2929"/>
                <a:ext cx="0" cy="486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1" name="Line 136">
                <a:extLst>
                  <a:ext uri="{FF2B5EF4-FFF2-40B4-BE49-F238E27FC236}">
                    <a16:creationId xmlns:a16="http://schemas.microsoft.com/office/drawing/2014/main" id="{83CE8BE3-B8F5-4EA8-BFA3-04CA0181E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4" y="3238"/>
                <a:ext cx="0" cy="177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2" name="Line 137">
                <a:extLst>
                  <a:ext uri="{FF2B5EF4-FFF2-40B4-BE49-F238E27FC236}">
                    <a16:creationId xmlns:a16="http://schemas.microsoft.com/office/drawing/2014/main" id="{0270ACA9-ABDE-4302-87B1-EFF9F21F4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2" y="1512"/>
                <a:ext cx="0" cy="190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3" name="Line 138">
                <a:extLst>
                  <a:ext uri="{FF2B5EF4-FFF2-40B4-BE49-F238E27FC236}">
                    <a16:creationId xmlns:a16="http://schemas.microsoft.com/office/drawing/2014/main" id="{E5DF53C3-3568-45EE-87D2-B67592ECB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8" y="3214"/>
                <a:ext cx="0" cy="201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4" name="Line 139">
                <a:extLst>
                  <a:ext uri="{FF2B5EF4-FFF2-40B4-BE49-F238E27FC236}">
                    <a16:creationId xmlns:a16="http://schemas.microsoft.com/office/drawing/2014/main" id="{E85D7B32-06BD-450C-BCBB-284655ECB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45" y="2983"/>
                <a:ext cx="0" cy="43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5" name="Line 140">
                <a:extLst>
                  <a:ext uri="{FF2B5EF4-FFF2-40B4-BE49-F238E27FC236}">
                    <a16:creationId xmlns:a16="http://schemas.microsoft.com/office/drawing/2014/main" id="{E612CED9-7D4B-4EB9-9480-FA211AFDB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5" y="1914"/>
                <a:ext cx="0" cy="1501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6" name="Line 141">
                <a:extLst>
                  <a:ext uri="{FF2B5EF4-FFF2-40B4-BE49-F238E27FC236}">
                    <a16:creationId xmlns:a16="http://schemas.microsoft.com/office/drawing/2014/main" id="{C6A0B36E-766D-45C6-9568-BC654DCFD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0" y="3204"/>
                <a:ext cx="0" cy="211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7" name="Line 142">
                <a:extLst>
                  <a:ext uri="{FF2B5EF4-FFF2-40B4-BE49-F238E27FC236}">
                    <a16:creationId xmlns:a16="http://schemas.microsoft.com/office/drawing/2014/main" id="{8E9E86CD-74BB-4BAC-9D0A-CAE80D948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7" y="2880"/>
                <a:ext cx="0" cy="535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8" name="Line 143">
                <a:extLst>
                  <a:ext uri="{FF2B5EF4-FFF2-40B4-BE49-F238E27FC236}">
                    <a16:creationId xmlns:a16="http://schemas.microsoft.com/office/drawing/2014/main" id="{AD0AF86C-0205-4BDB-89AF-BDE110EF3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2" y="3277"/>
                <a:ext cx="0" cy="13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9" name="Line 144">
                <a:extLst>
                  <a:ext uri="{FF2B5EF4-FFF2-40B4-BE49-F238E27FC236}">
                    <a16:creationId xmlns:a16="http://schemas.microsoft.com/office/drawing/2014/main" id="{33887E25-930C-40C0-8772-2C5F05A93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0" y="2101"/>
                <a:ext cx="0" cy="1314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0" name="Line 145">
                <a:extLst>
                  <a:ext uri="{FF2B5EF4-FFF2-40B4-BE49-F238E27FC236}">
                    <a16:creationId xmlns:a16="http://schemas.microsoft.com/office/drawing/2014/main" id="{B29D1A72-8D8F-4DA4-B0A2-B07A1CB15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6" y="3233"/>
                <a:ext cx="0" cy="182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1" name="Line 146">
                <a:extLst>
                  <a:ext uri="{FF2B5EF4-FFF2-40B4-BE49-F238E27FC236}">
                    <a16:creationId xmlns:a16="http://schemas.microsoft.com/office/drawing/2014/main" id="{0EE0BD5E-A2A9-4E22-8B7E-184F12101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3" y="2557"/>
                <a:ext cx="0" cy="858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2" name="Line 147">
                <a:extLst>
                  <a:ext uri="{FF2B5EF4-FFF2-40B4-BE49-F238E27FC236}">
                    <a16:creationId xmlns:a16="http://schemas.microsoft.com/office/drawing/2014/main" id="{67D77EA4-8452-4F66-ADE9-952759BCA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8" y="3194"/>
                <a:ext cx="0" cy="221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3" name="Line 148">
                <a:extLst>
                  <a:ext uri="{FF2B5EF4-FFF2-40B4-BE49-F238E27FC236}">
                    <a16:creationId xmlns:a16="http://schemas.microsoft.com/office/drawing/2014/main" id="{C9620687-1C28-451D-B3D7-86200FA2F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5" y="3292"/>
                <a:ext cx="0" cy="12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4" name="Line 149">
                <a:extLst>
                  <a:ext uri="{FF2B5EF4-FFF2-40B4-BE49-F238E27FC236}">
                    <a16:creationId xmlns:a16="http://schemas.microsoft.com/office/drawing/2014/main" id="{83F4F066-444C-4953-B9BD-030A4482D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4" y="3282"/>
                <a:ext cx="0" cy="133"/>
              </a:xfrm>
              <a:prstGeom prst="line">
                <a:avLst/>
              </a:prstGeom>
              <a:grp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5" name="Rectangle 150">
                <a:extLst>
                  <a:ext uri="{FF2B5EF4-FFF2-40B4-BE49-F238E27FC236}">
                    <a16:creationId xmlns:a16="http://schemas.microsoft.com/office/drawing/2014/main" id="{8CD9A57E-9F4E-48EC-9E7E-4B6164DAF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2057"/>
                <a:ext cx="508" cy="2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icrosoft Sans Serif" panose="020B0604020202020204" pitchFamily="34" charset="0"/>
                  </a:rPr>
                  <a:t> 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a2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189.08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16" name="Rectangle 151">
                <a:extLst>
                  <a:ext uri="{FF2B5EF4-FFF2-40B4-BE49-F238E27FC236}">
                    <a16:creationId xmlns:a16="http://schemas.microsoft.com/office/drawing/2014/main" id="{DCC35A7F-39CD-4DE4-9D03-2B6F632A4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4" y="1708"/>
                <a:ext cx="374" cy="3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icrosoft Sans Serif" panose="020B0604020202020204" pitchFamily="34" charset="0"/>
                  </a:rPr>
                  <a:t>    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 Nova Cond Light" panose="020B0306020202020204" pitchFamily="34" charset="0"/>
                  </a:rPr>
                  <a:t>b2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217.082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17" name="Rectangle 152">
                <a:extLst>
                  <a:ext uri="{FF2B5EF4-FFF2-40B4-BE49-F238E27FC236}">
                    <a16:creationId xmlns:a16="http://schemas.microsoft.com/office/drawing/2014/main" id="{89715053-FC25-4F1A-99A0-623DA7E89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2036"/>
                <a:ext cx="511" cy="26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 Nova Cond Light" panose="020B0604020202020204" pitchFamily="34" charset="0"/>
                  </a:rPr>
                  <a:t>b3+Ox-H2O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604020202020204" pitchFamily="34" charset="0"/>
                  </a:rPr>
                  <a:t> 328.122</a:t>
                </a:r>
                <a:endPara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604020202020204" pitchFamily="34" charset="0"/>
                </a:endParaRPr>
              </a:p>
            </p:txBody>
          </p:sp>
          <p:sp>
            <p:nvSpPr>
              <p:cNvPr id="1418" name="Rectangle 153">
                <a:extLst>
                  <a:ext uri="{FF2B5EF4-FFF2-40B4-BE49-F238E27FC236}">
                    <a16:creationId xmlns:a16="http://schemas.microsoft.com/office/drawing/2014/main" id="{7089C9C9-8774-441D-9ED8-722E80819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1" y="2044"/>
                <a:ext cx="399" cy="27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 Nova Cond Light" panose="020B0306020202020204" pitchFamily="34" charset="0"/>
                  </a:rPr>
                  <a:t>y3+Ox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391.23</a:t>
                </a:r>
                <a:endPara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19" name="Rectangle 154">
                <a:extLst>
                  <a:ext uri="{FF2B5EF4-FFF2-40B4-BE49-F238E27FC236}">
                    <a16:creationId xmlns:a16="http://schemas.microsoft.com/office/drawing/2014/main" id="{4DB228E4-DF0A-4A59-BE99-E3DB3361B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" y="1377"/>
                <a:ext cx="634" cy="14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604020202020204" pitchFamily="34" charset="0"/>
                  </a:rPr>
                  <a:t>458.272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604020202020204" pitchFamily="34" charset="0"/>
                </a:endParaRPr>
              </a:p>
            </p:txBody>
          </p:sp>
          <p:sp>
            <p:nvSpPr>
              <p:cNvPr id="1420" name="Rectangle 155">
                <a:extLst>
                  <a:ext uri="{FF2B5EF4-FFF2-40B4-BE49-F238E27FC236}">
                    <a16:creationId xmlns:a16="http://schemas.microsoft.com/office/drawing/2014/main" id="{EC147DD5-49BC-441A-8F17-E656DA53F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" y="1509"/>
                <a:ext cx="476" cy="2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 Nova Cond Light" panose="020B0306020202020204" pitchFamily="34" charset="0"/>
                  </a:rPr>
                  <a:t>  y4+Ox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522.271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21" name="Rectangle 156">
                <a:extLst>
                  <a:ext uri="{FF2B5EF4-FFF2-40B4-BE49-F238E27FC236}">
                    <a16:creationId xmlns:a16="http://schemas.microsoft.com/office/drawing/2014/main" id="{A406B8FB-3A4C-4827-9AA2-F6EA1EB7C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" y="1793"/>
                <a:ext cx="982" cy="2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defTabSz="914400"/>
                <a:r>
                  <a:rPr lang="en-US" altLang="en-US" sz="1600" b="1" dirty="0">
                    <a:solidFill>
                      <a:srgbClr val="FF0000"/>
                    </a:solidFill>
                    <a:latin typeface="Arial Nova Cond Light" panose="020B0604020202020204" pitchFamily="34" charset="0"/>
                  </a:rPr>
                  <a:t>Y5+Ox2-CH3SOH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 Nova Cond Light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587.352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22" name="Rectangle 157">
                <a:extLst>
                  <a:ext uri="{FF2B5EF4-FFF2-40B4-BE49-F238E27FC236}">
                    <a16:creationId xmlns:a16="http://schemas.microsoft.com/office/drawing/2014/main" id="{D57CF86A-BA77-4FF8-B51B-01C79A3A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3" y="2429"/>
                <a:ext cx="570" cy="2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 Nova Cond Light" panose="020B0306020202020204" pitchFamily="34" charset="0"/>
                  </a:rPr>
                  <a:t>Y5+Ox2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651.3496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  <p:sp>
            <p:nvSpPr>
              <p:cNvPr id="1423" name="Rectangle 158">
                <a:extLst>
                  <a:ext uri="{FF2B5EF4-FFF2-40B4-BE49-F238E27FC236}">
                    <a16:creationId xmlns:a16="http://schemas.microsoft.com/office/drawing/2014/main" id="{4AD1D884-FEBF-49B6-B7B9-5941589E9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2" y="3120"/>
                <a:ext cx="433" cy="14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 Nova Cond Light" panose="020B0306020202020204" pitchFamily="34" charset="0"/>
                  </a:rPr>
                  <a:t>789.1058</a:t>
                </a:r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ova Cond Light" panose="020B0306020202020204" pitchFamily="34" charset="0"/>
                </a:endParaRPr>
              </a:p>
            </p:txBody>
          </p:sp>
        </p:grpSp>
        <p:sp>
          <p:nvSpPr>
            <p:cNvPr id="1424" name="Rectangle 358">
              <a:extLst>
                <a:ext uri="{FF2B5EF4-FFF2-40B4-BE49-F238E27FC236}">
                  <a16:creationId xmlns:a16="http://schemas.microsoft.com/office/drawing/2014/main" id="{78D1EEFA-DDB8-4D1A-A794-344EC3769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0126" y="2019545"/>
              <a:ext cx="125034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 Nova Cond Light" panose="020B0306020202020204" pitchFamily="34" charset="0"/>
                </a:rPr>
                <a:t>Y4+Ox-CH3SOH </a:t>
              </a:r>
            </a:p>
          </p:txBody>
        </p:sp>
        <p:sp>
          <p:nvSpPr>
            <p:cNvPr id="1425" name="Rectangle 155">
              <a:extLst>
                <a:ext uri="{FF2B5EF4-FFF2-40B4-BE49-F238E27FC236}">
                  <a16:creationId xmlns:a16="http://schemas.microsoft.com/office/drawing/2014/main" id="{019A5ABD-66DF-4CB6-B6FF-310DD8ACA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0" y="4746195"/>
              <a:ext cx="435977" cy="2308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 Nova Cond Light" panose="020B0306020202020204" pitchFamily="34" charset="0"/>
                </a:rPr>
                <a:t>+Ox2</a:t>
              </a:r>
            </a:p>
          </p:txBody>
        </p:sp>
        <p:cxnSp>
          <p:nvCxnSpPr>
            <p:cNvPr id="1427" name="Straight Connector 1426">
              <a:extLst>
                <a:ext uri="{FF2B5EF4-FFF2-40B4-BE49-F238E27FC236}">
                  <a16:creationId xmlns:a16="http://schemas.microsoft.com/office/drawing/2014/main" id="{EE58330D-8A74-4F80-93B4-0DE9FFB24084}"/>
                </a:ext>
              </a:extLst>
            </p:cNvPr>
            <p:cNvCxnSpPr/>
            <p:nvPr/>
          </p:nvCxnSpPr>
          <p:spPr>
            <a:xfrm>
              <a:off x="7174668" y="3326912"/>
              <a:ext cx="7937" cy="123857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8" name="Rectangle 152">
              <a:extLst>
                <a:ext uri="{FF2B5EF4-FFF2-40B4-BE49-F238E27FC236}">
                  <a16:creationId xmlns:a16="http://schemas.microsoft.com/office/drawing/2014/main" id="{DEEDB5E0-2386-449F-82BE-73CB6926C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937" y="3983545"/>
              <a:ext cx="593111" cy="4924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y2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262.152</a:t>
              </a:r>
              <a:endPara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1429" name="Straight Connector 1428">
              <a:extLst>
                <a:ext uri="{FF2B5EF4-FFF2-40B4-BE49-F238E27FC236}">
                  <a16:creationId xmlns:a16="http://schemas.microsoft.com/office/drawing/2014/main" id="{13122072-F7F2-4602-BB5B-006FB3F78732}"/>
                </a:ext>
              </a:extLst>
            </p:cNvPr>
            <p:cNvCxnSpPr>
              <a:cxnSpLocks/>
            </p:cNvCxnSpPr>
            <p:nvPr/>
          </p:nvCxnSpPr>
          <p:spPr>
            <a:xfrm>
              <a:off x="8067530" y="3871501"/>
              <a:ext cx="5311" cy="1430743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1" name="Rectangle 153">
              <a:extLst>
                <a:ext uri="{FF2B5EF4-FFF2-40B4-BE49-F238E27FC236}">
                  <a16:creationId xmlns:a16="http://schemas.microsoft.com/office/drawing/2014/main" id="{3A3FCE09-61BA-41CB-9029-CE295B6D5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3952" y="2778538"/>
              <a:ext cx="751289" cy="4924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  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 Nova Cond Light" panose="020B0306020202020204" pitchFamily="34" charset="0"/>
                </a:rPr>
                <a:t>y3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 Nova Cond Light" panose="020B0306020202020204" pitchFamily="34" charset="0"/>
                </a:rPr>
                <a:t>375.236</a:t>
              </a:r>
              <a:endPara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 Cond Light" panose="020B0306020202020204" pitchFamily="34" charset="0"/>
              </a:endParaRPr>
            </a:p>
          </p:txBody>
        </p:sp>
        <p:cxnSp>
          <p:nvCxnSpPr>
            <p:cNvPr id="1432" name="Straight Connector 1431">
              <a:extLst>
                <a:ext uri="{FF2B5EF4-FFF2-40B4-BE49-F238E27FC236}">
                  <a16:creationId xmlns:a16="http://schemas.microsoft.com/office/drawing/2014/main" id="{D5F676CA-C8CA-490E-8885-2492B2C9F786}"/>
                </a:ext>
              </a:extLst>
            </p:cNvPr>
            <p:cNvCxnSpPr>
              <a:cxnSpLocks/>
            </p:cNvCxnSpPr>
            <p:nvPr/>
          </p:nvCxnSpPr>
          <p:spPr>
            <a:xfrm>
              <a:off x="8489001" y="3339840"/>
              <a:ext cx="10316" cy="1341817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" name="Straight Connector 1433">
              <a:extLst>
                <a:ext uri="{FF2B5EF4-FFF2-40B4-BE49-F238E27FC236}">
                  <a16:creationId xmlns:a16="http://schemas.microsoft.com/office/drawing/2014/main" id="{DBD50BD8-DE9F-43BA-BB96-186C1501029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11" y="3941182"/>
              <a:ext cx="10316" cy="833163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" name="Rectangle 1435">
              <a:extLst>
                <a:ext uri="{FF2B5EF4-FFF2-40B4-BE49-F238E27FC236}">
                  <a16:creationId xmlns:a16="http://schemas.microsoft.com/office/drawing/2014/main" id="{0C05A845-C2E9-40EB-BAF6-EE6E5C2325E4}"/>
                </a:ext>
              </a:extLst>
            </p:cNvPr>
            <p:cNvSpPr/>
            <p:nvPr/>
          </p:nvSpPr>
          <p:spPr>
            <a:xfrm>
              <a:off x="9624249" y="4451040"/>
              <a:ext cx="6864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FF0000"/>
                  </a:solidFill>
                  <a:latin typeface="Arial Nova Cond Light" panose="020B0306020202020204" pitchFamily="34" charset="0"/>
                </a:rPr>
                <a:t>Y4+Ox2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B741888E-5703-41F3-BF92-D77DB803D79B}"/>
                </a:ext>
              </a:extLst>
            </p:cNvPr>
            <p:cNvSpPr/>
            <p:nvPr/>
          </p:nvSpPr>
          <p:spPr>
            <a:xfrm>
              <a:off x="9134257" y="6016199"/>
              <a:ext cx="43473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500" b="1" dirty="0">
                  <a:latin typeface="Arial Nova Cond Light" panose="020B0306020202020204" pitchFamily="34" charset="0"/>
                </a:rPr>
                <a:t>m/z</a:t>
              </a:r>
              <a:endParaRPr lang="en-US" sz="1500" dirty="0"/>
            </a:p>
          </p:txBody>
        </p:sp>
        <p:cxnSp>
          <p:nvCxnSpPr>
            <p:cNvPr id="1358" name="Straight Arrow Connector 1357">
              <a:extLst>
                <a:ext uri="{FF2B5EF4-FFF2-40B4-BE49-F238E27FC236}">
                  <a16:creationId xmlns:a16="http://schemas.microsoft.com/office/drawing/2014/main" id="{B4DDD47E-0171-4B06-9EAA-585318BBC5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7988" y="3576146"/>
              <a:ext cx="225250" cy="43894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EA4D12A-1FDB-4A60-A6D4-BF03A471B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5311" y="2470186"/>
              <a:ext cx="225250" cy="43894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6F92817F-C695-4BBB-9294-99DC02B40756}"/>
                </a:ext>
              </a:extLst>
            </p:cNvPr>
            <p:cNvCxnSpPr>
              <a:cxnSpLocks/>
            </p:cNvCxnSpPr>
            <p:nvPr/>
          </p:nvCxnSpPr>
          <p:spPr>
            <a:xfrm>
              <a:off x="9823529" y="3318283"/>
              <a:ext cx="15571" cy="100386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1A518C59-7797-45BC-9438-3A362EAC91DF}"/>
                </a:ext>
              </a:extLst>
            </p:cNvPr>
            <p:cNvCxnSpPr>
              <a:cxnSpLocks/>
            </p:cNvCxnSpPr>
            <p:nvPr/>
          </p:nvCxnSpPr>
          <p:spPr>
            <a:xfrm>
              <a:off x="9267232" y="2579406"/>
              <a:ext cx="15571" cy="1940624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775ADB94-646C-4B74-A094-57C57EEF3CDB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20" y="2207213"/>
              <a:ext cx="127679" cy="54637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F5754D6A-D4E6-441F-B262-DF6EEB13AC0F}"/>
                </a:ext>
              </a:extLst>
            </p:cNvPr>
            <p:cNvCxnSpPr>
              <a:cxnSpLocks/>
            </p:cNvCxnSpPr>
            <p:nvPr/>
          </p:nvCxnSpPr>
          <p:spPr>
            <a:xfrm>
              <a:off x="8629631" y="2825149"/>
              <a:ext cx="127679" cy="54637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0" name="Rectangle 1369">
            <a:extLst>
              <a:ext uri="{FF2B5EF4-FFF2-40B4-BE49-F238E27FC236}">
                <a16:creationId xmlns:a16="http://schemas.microsoft.com/office/drawing/2014/main" id="{EB9D9028-8A32-4562-996E-A1F2997042C9}"/>
              </a:ext>
            </a:extLst>
          </p:cNvPr>
          <p:cNvSpPr/>
          <p:nvPr/>
        </p:nvSpPr>
        <p:spPr>
          <a:xfrm>
            <a:off x="104826" y="1417967"/>
            <a:ext cx="11771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</a:rPr>
              <a:t>The NISTmAb peptide, DTLMISR, carries the most</a:t>
            </a:r>
          </a:p>
          <a:p>
            <a:pPr algn="ctr"/>
            <a:r>
              <a:rPr lang="en-US" sz="2800" dirty="0">
                <a:solidFill>
                  <a:srgbClr val="000099"/>
                </a:solidFill>
              </a:rPr>
              <a:t>abundant methionine oxidation site in the protein</a:t>
            </a:r>
          </a:p>
        </p:txBody>
      </p:sp>
    </p:spTree>
    <p:extLst>
      <p:ext uri="{BB962C8B-B14F-4D97-AF65-F5344CB8AC3E}">
        <p14:creationId xmlns:p14="http://schemas.microsoft.com/office/powerpoint/2010/main" val="78927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5B974-461E-40B7-8020-03315568878E}"/>
              </a:ext>
            </a:extLst>
          </p:cNvPr>
          <p:cNvSpPr/>
          <p:nvPr/>
        </p:nvSpPr>
        <p:spPr>
          <a:xfrm>
            <a:off x="-722" y="11073"/>
            <a:ext cx="12192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+mj-lt"/>
              </a:rPr>
              <a:t>Result 4-1: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Extensive Oxidations Could be Induced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by Experimental Setup</a:t>
            </a:r>
            <a:endParaRPr lang="en-US" sz="36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36598-F419-4AB2-B329-EB05C011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40" y="1372582"/>
            <a:ext cx="5855821" cy="37969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A582AA-7AD3-4549-B077-CC8F681746A5}"/>
              </a:ext>
            </a:extLst>
          </p:cNvPr>
          <p:cNvSpPr/>
          <p:nvPr/>
        </p:nvSpPr>
        <p:spPr>
          <a:xfrm>
            <a:off x="4077487" y="1441327"/>
            <a:ext cx="1546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NISTmAb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Microsoft Sans Serif" panose="020B0604020202020204" pitchFamily="34" charset="0"/>
              </a:rPr>
              <a:t>2+ </a:t>
            </a:r>
            <a:r>
              <a:rPr lang="en-US" sz="2000" b="1" dirty="0">
                <a:solidFill>
                  <a:srgbClr val="C00000"/>
                </a:solidFill>
              </a:rPr>
              <a:t>DTLMISR</a:t>
            </a:r>
            <a:endParaRPr lang="en-US" altLang="en-US" sz="5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F12D151-EB7D-40F0-9D94-A7DD356A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47" y="3370246"/>
            <a:ext cx="2008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altLang="en-US" sz="2400" dirty="0">
                <a:latin typeface="Microsoft Sans Serif" panose="020B0604020202020204" pitchFamily="34" charset="0"/>
              </a:rPr>
              <a:t>Mono-oxidized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757B88-3A79-46DA-A361-67803678ACB9}"/>
              </a:ext>
            </a:extLst>
          </p:cNvPr>
          <p:cNvSpPr/>
          <p:nvPr/>
        </p:nvSpPr>
        <p:spPr>
          <a:xfrm>
            <a:off x="335243" y="4107386"/>
            <a:ext cx="3277772" cy="6682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B603F7F-602B-4887-BF9A-61FDAEF78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33" y="5557326"/>
            <a:ext cx="12790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sz="2000" dirty="0">
                <a:solidFill>
                  <a:srgbClr val="00B050"/>
                </a:solidFill>
              </a:rPr>
              <a:t>in-sample</a:t>
            </a:r>
            <a:endParaRPr lang="en-US" sz="2000" dirty="0">
              <a:solidFill>
                <a:srgbClr val="FF0000"/>
              </a:solidFill>
            </a:endParaRPr>
          </a:p>
          <a:p>
            <a:pPr defTabSz="914400"/>
            <a:r>
              <a:rPr lang="en-US" sz="2000" dirty="0">
                <a:solidFill>
                  <a:srgbClr val="00B050"/>
                </a:solidFill>
                <a:latin typeface="+mj-lt"/>
              </a:rPr>
              <a:t> AB:  0.04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DF4A33-908C-442D-A4BB-46E5B199B8BB}"/>
              </a:ext>
            </a:extLst>
          </p:cNvPr>
          <p:cNvCxnSpPr>
            <a:cxnSpLocks/>
          </p:cNvCxnSpPr>
          <p:nvPr/>
        </p:nvCxnSpPr>
        <p:spPr>
          <a:xfrm flipV="1">
            <a:off x="953273" y="4571620"/>
            <a:ext cx="219881" cy="9857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B393F3-A182-47AB-A80F-C29C315BE3A4}"/>
              </a:ext>
            </a:extLst>
          </p:cNvPr>
          <p:cNvCxnSpPr>
            <a:cxnSpLocks/>
          </p:cNvCxnSpPr>
          <p:nvPr/>
        </p:nvCxnSpPr>
        <p:spPr>
          <a:xfrm flipH="1" flipV="1">
            <a:off x="2942089" y="4571620"/>
            <a:ext cx="558348" cy="985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id="{C908D932-C5DB-44DC-9FE8-0C7BCC85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30" y="5550831"/>
            <a:ext cx="12790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sz="2000" dirty="0">
                <a:solidFill>
                  <a:srgbClr val="00B050"/>
                </a:solidFill>
              </a:rPr>
              <a:t>in-sample</a:t>
            </a:r>
            <a:endParaRPr lang="en-US" sz="2000" dirty="0">
              <a:solidFill>
                <a:srgbClr val="00B050"/>
              </a:solidFill>
              <a:latin typeface="+mj-lt"/>
            </a:endParaRPr>
          </a:p>
          <a:p>
            <a:pPr defTabSz="914400"/>
            <a:r>
              <a:rPr lang="en-US" sz="2000" dirty="0">
                <a:solidFill>
                  <a:srgbClr val="00B050"/>
                </a:solidFill>
                <a:latin typeface="+mj-lt"/>
              </a:rPr>
              <a:t>  AB: 0.12    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B4D817-2036-4EEA-B4DF-89C80A527937}"/>
              </a:ext>
            </a:extLst>
          </p:cNvPr>
          <p:cNvSpPr/>
          <p:nvPr/>
        </p:nvSpPr>
        <p:spPr>
          <a:xfrm>
            <a:off x="6510959" y="4107386"/>
            <a:ext cx="3270739" cy="6682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5394BC-ABDE-4352-9625-3AD13B2E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064" y="1372582"/>
            <a:ext cx="5812777" cy="37969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CAA0590-B0AE-4DB6-B5FA-98BF24B7B95E}"/>
              </a:ext>
            </a:extLst>
          </p:cNvPr>
          <p:cNvSpPr/>
          <p:nvPr/>
        </p:nvSpPr>
        <p:spPr>
          <a:xfrm>
            <a:off x="6510959" y="3993415"/>
            <a:ext cx="3374378" cy="782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E349CF-9EE0-43C6-BEF6-79C45C6BB5E3}"/>
              </a:ext>
            </a:extLst>
          </p:cNvPr>
          <p:cNvSpPr/>
          <p:nvPr/>
        </p:nvSpPr>
        <p:spPr>
          <a:xfrm>
            <a:off x="9471000" y="1378878"/>
            <a:ext cx="248122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CPTAC Data</a:t>
            </a:r>
          </a:p>
          <a:p>
            <a:r>
              <a:rPr lang="en-US" b="1" dirty="0">
                <a:solidFill>
                  <a:srgbClr val="C00000"/>
                </a:solidFill>
              </a:rPr>
              <a:t>4+ HWPFMVVNDAGRPK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9CE7923E-4392-4FBA-99A1-5E42E5573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507" y="2272324"/>
            <a:ext cx="2008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altLang="en-US" sz="2400" dirty="0">
                <a:latin typeface="Microsoft Sans Serif" panose="020B0604020202020204" pitchFamily="34" charset="0"/>
              </a:rPr>
              <a:t>Mono-oxidized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306777-4563-4DA8-B9E2-09D6CED61F97}"/>
              </a:ext>
            </a:extLst>
          </p:cNvPr>
          <p:cNvCxnSpPr/>
          <p:nvPr/>
        </p:nvCxnSpPr>
        <p:spPr>
          <a:xfrm flipV="1">
            <a:off x="7001678" y="4801233"/>
            <a:ext cx="126609" cy="8088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D70DEE-EE59-4D1F-A564-2BFB68E97E2A}"/>
              </a:ext>
            </a:extLst>
          </p:cNvPr>
          <p:cNvCxnSpPr>
            <a:cxnSpLocks/>
          </p:cNvCxnSpPr>
          <p:nvPr/>
        </p:nvCxnSpPr>
        <p:spPr>
          <a:xfrm flipV="1">
            <a:off x="8506594" y="4571620"/>
            <a:ext cx="55476" cy="10099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9B58ED-1DBD-4FAA-B38F-1180A7201F10}"/>
              </a:ext>
            </a:extLst>
          </p:cNvPr>
          <p:cNvCxnSpPr>
            <a:cxnSpLocks/>
          </p:cNvCxnSpPr>
          <p:nvPr/>
        </p:nvCxnSpPr>
        <p:spPr>
          <a:xfrm flipH="1" flipV="1">
            <a:off x="1828375" y="4558628"/>
            <a:ext cx="558348" cy="985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782D0DB-2ED5-418F-B32F-FFE48BFF8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437" y="6334060"/>
            <a:ext cx="3073983" cy="457438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id="{0FF389F9-C738-4DDD-914A-7DDB647B6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05" y="5581618"/>
            <a:ext cx="11815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sz="2000" dirty="0">
                <a:solidFill>
                  <a:srgbClr val="FF0000"/>
                </a:solidFill>
              </a:rPr>
              <a:t>in-source</a:t>
            </a:r>
          </a:p>
          <a:p>
            <a:pPr defTabSz="914400"/>
            <a:r>
              <a:rPr lang="en-US" sz="2000" dirty="0">
                <a:solidFill>
                  <a:srgbClr val="FF0000"/>
                </a:solidFill>
                <a:latin typeface="+mj-lt"/>
              </a:rPr>
              <a:t> AB:  0.03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276EA-7494-4F88-83C7-C7178F617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289" y="5573595"/>
            <a:ext cx="11815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sz="2000" dirty="0">
                <a:solidFill>
                  <a:srgbClr val="FF0000"/>
                </a:solidFill>
              </a:rPr>
              <a:t>in-column</a:t>
            </a:r>
          </a:p>
          <a:p>
            <a:pPr defTabSz="914400"/>
            <a:r>
              <a:rPr lang="en-US" sz="2000" dirty="0">
                <a:solidFill>
                  <a:srgbClr val="FF0000"/>
                </a:solidFill>
                <a:latin typeface="+mj-lt"/>
              </a:rPr>
              <a:t> AB:  0.04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9FED5682-EBAB-431E-BA5C-80A363ED1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211" y="5544335"/>
            <a:ext cx="12790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sz="2000" dirty="0">
                <a:solidFill>
                  <a:srgbClr val="FF0000"/>
                </a:solidFill>
              </a:rPr>
              <a:t>in-column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pPr defTabSz="914400"/>
            <a:r>
              <a:rPr lang="en-US" sz="2000" dirty="0">
                <a:solidFill>
                  <a:srgbClr val="FF0000"/>
                </a:solidFill>
                <a:latin typeface="+mj-lt"/>
              </a:rPr>
              <a:t>  AB: 0.14    </a:t>
            </a:r>
          </a:p>
        </p:txBody>
      </p:sp>
    </p:spTree>
    <p:extLst>
      <p:ext uri="{BB962C8B-B14F-4D97-AF65-F5344CB8AC3E}">
        <p14:creationId xmlns:p14="http://schemas.microsoft.com/office/powerpoint/2010/main" val="12026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3" grpId="0"/>
      <p:bldP spid="27" grpId="0" animBg="1"/>
      <p:bldP spid="32" grpId="0"/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1246C6-EDA0-40C6-8BA4-2B5F8EC54C0D}"/>
              </a:ext>
            </a:extLst>
          </p:cNvPr>
          <p:cNvSpPr/>
          <p:nvPr/>
        </p:nvSpPr>
        <p:spPr>
          <a:xfrm>
            <a:off x="-20874" y="19509"/>
            <a:ext cx="12192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j-lt"/>
              </a:rPr>
              <a:t>Result 4-2: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Significant Variations in Quantifying All 8 Methionine Sites in the NISTmAb Obtained From Four Separate Laboratories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D4DB89-4757-4ADB-9115-3989460E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3" y="1511669"/>
            <a:ext cx="9143934" cy="41932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A0878E-3193-4AD4-AC43-E51016D7DFCD}"/>
              </a:ext>
            </a:extLst>
          </p:cNvPr>
          <p:cNvSpPr/>
          <p:nvPr/>
        </p:nvSpPr>
        <p:spPr>
          <a:xfrm>
            <a:off x="432676" y="5996779"/>
            <a:ext cx="787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Qian Dong, Yuxue Liang, Xinjian Yan, Sanford P. Markey, Yuri A. Mirokhin, Dmitrii V. Tchekhovskoi, Tallat H. Bukhari &amp; Stephen E. Stein, </a:t>
            </a:r>
            <a:r>
              <a:rPr lang="en-US" b="1" i="1" dirty="0">
                <a:latin typeface="+mj-lt"/>
              </a:rPr>
              <a:t>MAbs</a:t>
            </a:r>
            <a:r>
              <a:rPr lang="en-US" b="1" dirty="0">
                <a:latin typeface="+mj-lt"/>
              </a:rPr>
              <a:t> 2018, 10, 354–369.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3DCD9-6BDE-4ED7-8ACE-1A3A80B79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345" y="6289255"/>
            <a:ext cx="3375075" cy="5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B3231-BB58-45A3-9243-886AB9897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567" y="1433787"/>
            <a:ext cx="10633498" cy="449336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A large number of amino acids are prone to oxidation and the extensive oxidations can be determined by proteomics studies.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sz="8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MS-based protein oxidation analysis involves many isomers and mixture spectra that are impossible to identify using database search. Thus, new methods are needed.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sz="8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Experiment-induced oxidation artifacts may complicate the quantitation of protein oxidation.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6443E6-16CF-419D-A969-B899CCA71F4D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126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Take Home Messages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D650B-3E83-4428-A552-9AABB331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249" y="6255011"/>
            <a:ext cx="3222171" cy="4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D9994F-3774-454D-A4ED-3659EC1002D8}"/>
              </a:ext>
            </a:extLst>
          </p:cNvPr>
          <p:cNvSpPr txBox="1"/>
          <p:nvPr/>
        </p:nvSpPr>
        <p:spPr>
          <a:xfrm>
            <a:off x="14736" y="911526"/>
            <a:ext cx="304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DB250-CB76-4BCB-816D-2EDF06E1F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214" y="164875"/>
            <a:ext cx="7352083" cy="550368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5B7B3-D5A9-4BBF-B51E-6F22C28CBBB6}"/>
              </a:ext>
            </a:extLst>
          </p:cNvPr>
          <p:cNvSpPr/>
          <p:nvPr/>
        </p:nvSpPr>
        <p:spPr>
          <a:xfrm>
            <a:off x="365881" y="1568487"/>
            <a:ext cx="3109920" cy="41009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Stephen E. Stein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Xinjian Yan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Meghan C. Burke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Sanford P. Markey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Yuxue Liang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Yuri A. Mirokhin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Dmitrii V. Tchekhovskoi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Tallat H. Bukhari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William E. Wallace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A14FD-D381-4D35-8A53-EEFE9EA19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83" y="156629"/>
            <a:ext cx="3267230" cy="58386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BE53DA-04C8-4598-9E0D-252CBFD1B8AE}"/>
              </a:ext>
            </a:extLst>
          </p:cNvPr>
          <p:cNvSpPr txBox="1">
            <a:spLocks/>
          </p:cNvSpPr>
          <p:nvPr/>
        </p:nvSpPr>
        <p:spPr>
          <a:xfrm>
            <a:off x="407862" y="5950289"/>
            <a:ext cx="11347769" cy="667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000099"/>
                </a:solidFill>
              </a:rPr>
              <a:t>Have questions or want to talk? Booth 616</a:t>
            </a:r>
            <a:r>
              <a:rPr lang="en-US" sz="2800" dirty="0">
                <a:solidFill>
                  <a:srgbClr val="000099"/>
                </a:solidFill>
              </a:rPr>
              <a:t> –</a:t>
            </a:r>
            <a:r>
              <a:rPr lang="en-US" sz="2800" b="1" dirty="0">
                <a:solidFill>
                  <a:srgbClr val="000099"/>
                </a:solidFill>
              </a:rPr>
              <a:t> Today from 12:30-2:30 pm</a:t>
            </a:r>
          </a:p>
        </p:txBody>
      </p:sp>
    </p:spTree>
    <p:extLst>
      <p:ext uri="{BB962C8B-B14F-4D97-AF65-F5344CB8AC3E}">
        <p14:creationId xmlns:p14="http://schemas.microsoft.com/office/powerpoint/2010/main" val="192689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22A8-2A29-4719-9629-0B4C71F6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433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cap="all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b="1" cap="all" dirty="0">
                <a:solidFill>
                  <a:schemeClr val="bg1"/>
                </a:solidFill>
                <a:latin typeface="+mj-lt"/>
              </a:rPr>
              <a:t>Outline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E637-FE40-43F1-BEEB-EA0B764AAD46}"/>
              </a:ext>
            </a:extLst>
          </p:cNvPr>
          <p:cNvSpPr txBox="1">
            <a:spLocks/>
          </p:cNvSpPr>
          <p:nvPr/>
        </p:nvSpPr>
        <p:spPr>
          <a:xfrm>
            <a:off x="1323975" y="931720"/>
            <a:ext cx="10668000" cy="499455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0099"/>
              </a:buClr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solidFill>
                  <a:schemeClr val="tx1"/>
                </a:solidFill>
                <a:latin typeface="+mj-lt"/>
              </a:rPr>
              <a:t>Introduction to Protein Oxidation and Redox Proteomics</a:t>
            </a:r>
          </a:p>
          <a:p>
            <a:pPr marL="0" indent="0">
              <a:buSzPct val="100000"/>
              <a:buNone/>
              <a:tabLst>
                <a:tab pos="457200" algn="l"/>
              </a:tabLst>
            </a:pPr>
            <a:endParaRPr lang="en-US" sz="800" dirty="0">
              <a:solidFill>
                <a:schemeClr val="tx1"/>
              </a:solidFill>
              <a:latin typeface="+mj-lt"/>
            </a:endParaRPr>
          </a:p>
          <a:p>
            <a:pPr marL="0" indent="0">
              <a:buSzPct val="100000"/>
              <a:buNone/>
              <a:tabLst>
                <a:tab pos="457200" algn="l"/>
              </a:tabLst>
            </a:pPr>
            <a:r>
              <a:rPr lang="en-US" sz="3000" dirty="0">
                <a:solidFill>
                  <a:srgbClr val="000099"/>
                </a:solidFill>
                <a:latin typeface="+mj-lt"/>
              </a:rPr>
              <a:t>2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.  Protein Oxidation Analysis using 2D Fractionation Data</a:t>
            </a:r>
          </a:p>
          <a:p>
            <a:pPr lvl="1"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Purpose and focus</a:t>
            </a:r>
          </a:p>
          <a:p>
            <a:pPr lvl="1"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Data sources</a:t>
            </a:r>
          </a:p>
          <a:p>
            <a:pPr lvl="1"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Methods</a:t>
            </a:r>
          </a:p>
          <a:p>
            <a:pPr marL="457200" lvl="1" indent="0">
              <a:buSzPct val="100000"/>
              <a:buNone/>
              <a:tabLst>
                <a:tab pos="457200" algn="l"/>
              </a:tabLst>
            </a:pPr>
            <a:endParaRPr lang="en-US" sz="800" dirty="0">
              <a:solidFill>
                <a:schemeClr val="tx1"/>
              </a:solidFill>
              <a:latin typeface="+mj-lt"/>
            </a:endParaRPr>
          </a:p>
          <a:p>
            <a:pPr marL="0" indent="0">
              <a:buSzPct val="100000"/>
              <a:buNone/>
              <a:tabLst>
                <a:tab pos="457200" algn="l"/>
              </a:tabLst>
            </a:pPr>
            <a:r>
              <a:rPr lang="en-US" sz="3000" dirty="0">
                <a:solidFill>
                  <a:srgbClr val="000099"/>
                </a:solidFill>
                <a:latin typeface="+mj-lt"/>
              </a:rPr>
              <a:t>3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.  Preliminary Results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Analysis of amino acids susceptible to oxidation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Identification of heterogenous protein oxidation products beyond database search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Detection of different oxidation artifacts in LC-MS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24F82-5DDD-4C5A-B108-04EDEDCC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249" y="6255011"/>
            <a:ext cx="3222171" cy="4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0A9A492-844A-4FB6-9739-C4DC4AE8A87A}"/>
              </a:ext>
            </a:extLst>
          </p:cNvPr>
          <p:cNvSpPr txBox="1">
            <a:spLocks/>
          </p:cNvSpPr>
          <p:nvPr/>
        </p:nvSpPr>
        <p:spPr>
          <a:xfrm>
            <a:off x="0" y="15061"/>
            <a:ext cx="12192000" cy="1264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Introduction to Redox Proteomics: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Oxidation of Proteins Can Occur In More Than 40 Ways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B7638-A0BD-42BE-B955-D7E336C1AD4D}"/>
              </a:ext>
            </a:extLst>
          </p:cNvPr>
          <p:cNvSpPr/>
          <p:nvPr/>
        </p:nvSpPr>
        <p:spPr>
          <a:xfrm>
            <a:off x="741680" y="1289032"/>
            <a:ext cx="1078093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+mj-lt"/>
              </a:rPr>
              <a:t>Examples</a:t>
            </a:r>
          </a:p>
          <a:p>
            <a:r>
              <a:rPr lang="en-US" sz="800" b="1" u="sng" dirty="0">
                <a:solidFill>
                  <a:srgbClr val="C00000"/>
                </a:solidFill>
                <a:latin typeface="+mj-lt"/>
              </a:rPr>
              <a:t> </a:t>
            </a:r>
            <a:endParaRPr lang="en-US" b="1" u="sng" dirty="0">
              <a:solidFill>
                <a:srgbClr val="C00000"/>
              </a:solidFill>
              <a:latin typeface="+mj-lt"/>
            </a:endParaRP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Sulfur oxidation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(Cys,Met)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Protein carbonylation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(Arg,Lys,Pro,Thr)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Tyrosine crosslinks, chlorination, nitrosation, hydroxylation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(Tyr)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Tryptophanyl modifications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(Trp)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Hydro(pero)xy derivatives of aliphatic amino acids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</a:t>
            </a:r>
            <a:r>
              <a:rPr lang="en-US" sz="2600" b="1" dirty="0" err="1">
                <a:solidFill>
                  <a:srgbClr val="0000CC"/>
                </a:solidFill>
                <a:latin typeface="+mj-lt"/>
              </a:rPr>
              <a:t>Val,Leu,Tyr,Trp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Chloramines, deamination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</a:t>
            </a:r>
            <a:r>
              <a:rPr lang="en-US" sz="2600" b="1" dirty="0" err="1">
                <a:solidFill>
                  <a:srgbClr val="0000CC"/>
                </a:solidFill>
                <a:latin typeface="+mj-lt"/>
              </a:rPr>
              <a:t>His,Lys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Amino acid interconversions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(His to </a:t>
            </a:r>
            <a:r>
              <a:rPr lang="en-US" sz="2600" b="1" dirty="0" err="1">
                <a:solidFill>
                  <a:srgbClr val="0000CC"/>
                </a:solidFill>
                <a:latin typeface="+mj-lt"/>
              </a:rPr>
              <a:t>Asn,Pro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 to OH-Pro)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Lipid peroxidation adducts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</a:t>
            </a:r>
            <a:r>
              <a:rPr lang="en-US" sz="2600" b="1" dirty="0" err="1">
                <a:solidFill>
                  <a:srgbClr val="0000CC"/>
                </a:solidFill>
                <a:latin typeface="+mj-lt"/>
              </a:rPr>
              <a:t>Lys,His,Cys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Amino acid oxidation adducts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(Lys,His,Cys)</a:t>
            </a:r>
            <a:r>
              <a:rPr lang="en-US" sz="2600" dirty="0">
                <a:latin typeface="+mj-lt"/>
              </a:rPr>
              <a:t> 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Glycoxidation adducts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(Lys)</a:t>
            </a:r>
          </a:p>
          <a:p>
            <a:pPr marL="971550" lvl="1" indent="-514350">
              <a:buClr>
                <a:srgbClr val="000099"/>
              </a:buClr>
              <a:buFont typeface="+mj-lt"/>
              <a:buAutoNum type="arabicPeriod"/>
            </a:pPr>
            <a:r>
              <a:rPr lang="en-US" sz="2600" dirty="0">
                <a:latin typeface="+mj-lt"/>
              </a:rPr>
              <a:t>Cross-link, aggregation, peptide bond cleavage 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(</a:t>
            </a:r>
            <a:r>
              <a:rPr lang="en-US" sz="2600" b="1" dirty="0" err="1">
                <a:solidFill>
                  <a:srgbClr val="0000CC"/>
                </a:solidFill>
                <a:latin typeface="+mj-lt"/>
              </a:rPr>
              <a:t>Pro,Arg,Lys,Thr,Glu,Asp</a:t>
            </a:r>
            <a:r>
              <a:rPr lang="en-US" sz="2600" b="1" dirty="0">
                <a:solidFill>
                  <a:srgbClr val="0000CC"/>
                </a:solidFill>
                <a:latin typeface="+mj-lt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D1F09-D483-4D38-A8AD-61D111A2932B}"/>
              </a:ext>
            </a:extLst>
          </p:cNvPr>
          <p:cNvSpPr/>
          <p:nvPr/>
        </p:nvSpPr>
        <p:spPr>
          <a:xfrm>
            <a:off x="1345324" y="6473607"/>
            <a:ext cx="10177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+mj-lt"/>
              </a:rPr>
              <a:t>Reference:</a:t>
            </a:r>
            <a:r>
              <a:rPr lang="en-US" b="1" dirty="0">
                <a:latin typeface="+mj-lt"/>
              </a:rPr>
              <a:t> Comprehensive Toxicology, 3rd Edition December 2017, Editor-in-Chiefs: Charlene McQueen</a:t>
            </a:r>
          </a:p>
        </p:txBody>
      </p:sp>
    </p:spTree>
    <p:extLst>
      <p:ext uri="{BB962C8B-B14F-4D97-AF65-F5344CB8AC3E}">
        <p14:creationId xmlns:p14="http://schemas.microsoft.com/office/powerpoint/2010/main" val="341698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22A8-2A29-4719-9629-0B4C71F6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61"/>
            <a:ext cx="12191999" cy="120673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Examples of How the </a:t>
            </a:r>
            <a:r>
              <a:rPr lang="en-US" sz="3600" b="1" dirty="0">
                <a:latin typeface="+mj-lt"/>
              </a:rPr>
              <a:t>Side-Chains of Some Amino Acids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Are Readily Oxidized</a:t>
            </a:r>
            <a:endParaRPr lang="en-US" sz="3600" b="1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8761BE-985F-4EAC-8C29-5A6946D8B249}"/>
              </a:ext>
            </a:extLst>
          </p:cNvPr>
          <p:cNvGrpSpPr/>
          <p:nvPr/>
        </p:nvGrpSpPr>
        <p:grpSpPr>
          <a:xfrm>
            <a:off x="410427" y="1390354"/>
            <a:ext cx="11371145" cy="5296700"/>
            <a:chOff x="418578" y="1296011"/>
            <a:chExt cx="11371145" cy="54710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291C8B-22B9-4F8C-8685-410B4DD2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578" y="1296011"/>
              <a:ext cx="11354844" cy="5471002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5123B6E-FC0D-4F7D-AE57-5BCF821ADF85}"/>
                </a:ext>
              </a:extLst>
            </p:cNvPr>
            <p:cNvSpPr/>
            <p:nvPr/>
          </p:nvSpPr>
          <p:spPr>
            <a:xfrm>
              <a:off x="1227436" y="1998101"/>
              <a:ext cx="357165" cy="34764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C302DCC-3109-4D7C-9709-FCA3D1B8869B}"/>
                </a:ext>
              </a:extLst>
            </p:cNvPr>
            <p:cNvSpPr/>
            <p:nvPr/>
          </p:nvSpPr>
          <p:spPr>
            <a:xfrm>
              <a:off x="2310978" y="1986232"/>
              <a:ext cx="838346" cy="34764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F2859C0-7AB1-43BC-9806-0F91491FA45B}"/>
                </a:ext>
              </a:extLst>
            </p:cNvPr>
            <p:cNvSpPr/>
            <p:nvPr/>
          </p:nvSpPr>
          <p:spPr>
            <a:xfrm rot="5551844">
              <a:off x="4236256" y="1866297"/>
              <a:ext cx="409940" cy="4295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4170AFB-CB5A-472F-9E82-D0379EE511CD}"/>
                </a:ext>
              </a:extLst>
            </p:cNvPr>
            <p:cNvSpPr/>
            <p:nvPr/>
          </p:nvSpPr>
          <p:spPr>
            <a:xfrm>
              <a:off x="5543575" y="1976568"/>
              <a:ext cx="904432" cy="5641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0DAD1A3-9F2D-450F-832C-A6151AC6CBB3}"/>
                </a:ext>
              </a:extLst>
            </p:cNvPr>
            <p:cNvSpPr/>
            <p:nvPr/>
          </p:nvSpPr>
          <p:spPr>
            <a:xfrm>
              <a:off x="7174384" y="1990687"/>
              <a:ext cx="984298" cy="5641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8FEA608-81EF-47A7-81D2-1D781C678916}"/>
                </a:ext>
              </a:extLst>
            </p:cNvPr>
            <p:cNvSpPr/>
            <p:nvPr/>
          </p:nvSpPr>
          <p:spPr>
            <a:xfrm>
              <a:off x="9527382" y="1841122"/>
              <a:ext cx="438670" cy="46620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908F4EB-74E9-4D6F-B5FD-6D8C986DB889}"/>
                </a:ext>
              </a:extLst>
            </p:cNvPr>
            <p:cNvSpPr/>
            <p:nvPr/>
          </p:nvSpPr>
          <p:spPr>
            <a:xfrm>
              <a:off x="10443333" y="1753203"/>
              <a:ext cx="438671" cy="46620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82DECF-8E9D-4C58-8923-5CD299D49A4B}"/>
                </a:ext>
              </a:extLst>
            </p:cNvPr>
            <p:cNvSpPr/>
            <p:nvPr/>
          </p:nvSpPr>
          <p:spPr>
            <a:xfrm>
              <a:off x="11361340" y="1841122"/>
              <a:ext cx="428383" cy="46620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135D52-2C99-4CC7-861E-DDA56582383C}"/>
                </a:ext>
              </a:extLst>
            </p:cNvPr>
            <p:cNvSpPr/>
            <p:nvPr/>
          </p:nvSpPr>
          <p:spPr>
            <a:xfrm>
              <a:off x="886120" y="5177615"/>
              <a:ext cx="464764" cy="46620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127D57-34BC-4137-82DD-8C346D919584}"/>
                </a:ext>
              </a:extLst>
            </p:cNvPr>
            <p:cNvSpPr/>
            <p:nvPr/>
          </p:nvSpPr>
          <p:spPr>
            <a:xfrm>
              <a:off x="4211434" y="5118981"/>
              <a:ext cx="399955" cy="3697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165B25A-3A8E-4D0D-80B8-863737719F2A}"/>
                </a:ext>
              </a:extLst>
            </p:cNvPr>
            <p:cNvSpPr/>
            <p:nvPr/>
          </p:nvSpPr>
          <p:spPr>
            <a:xfrm>
              <a:off x="6759019" y="4593935"/>
              <a:ext cx="377073" cy="3877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FF9600-155F-4C97-9F45-06442C48732B}"/>
                </a:ext>
              </a:extLst>
            </p:cNvPr>
            <p:cNvSpPr/>
            <p:nvPr/>
          </p:nvSpPr>
          <p:spPr>
            <a:xfrm>
              <a:off x="8694189" y="4633248"/>
              <a:ext cx="399955" cy="3877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25A997-6A6A-44B6-8EB8-C7C3263595F1}"/>
                </a:ext>
              </a:extLst>
            </p:cNvPr>
            <p:cNvSpPr/>
            <p:nvPr/>
          </p:nvSpPr>
          <p:spPr>
            <a:xfrm>
              <a:off x="10405626" y="4620949"/>
              <a:ext cx="984298" cy="5641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EE1E9AF-A1F7-4BEE-9E86-EEA476CC63B3}"/>
              </a:ext>
            </a:extLst>
          </p:cNvPr>
          <p:cNvSpPr/>
          <p:nvPr/>
        </p:nvSpPr>
        <p:spPr>
          <a:xfrm>
            <a:off x="4626072" y="5705765"/>
            <a:ext cx="399955" cy="358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8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21DE3-5DB5-4C92-971C-516C50D9A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15" y="1370337"/>
            <a:ext cx="10023055" cy="463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99"/>
                </a:solidFill>
                <a:latin typeface="+mj-lt"/>
              </a:rPr>
              <a:t>Purpose:</a:t>
            </a:r>
            <a:r>
              <a:rPr lang="en-US" b="1" dirty="0">
                <a:solidFill>
                  <a:srgbClr val="000099"/>
                </a:solidFill>
                <a:latin typeface="+mj-lt"/>
              </a:rPr>
              <a:t>  </a:t>
            </a:r>
          </a:p>
          <a:p>
            <a:pPr marL="457200" lvl="1" indent="0">
              <a:buNone/>
            </a:pPr>
            <a:r>
              <a:rPr lang="en-US" sz="2800" dirty="0">
                <a:latin typeface="+mj-lt"/>
              </a:rPr>
              <a:t>In-depth analysis of protein oxidation at the amino acid residue level using two-dimensional (2D) fractionation data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b="1" dirty="0">
                <a:solidFill>
                  <a:srgbClr val="000099"/>
                </a:solidFill>
                <a:latin typeface="+mj-lt"/>
              </a:rPr>
              <a:t>Focus: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Susceptibility of amino acids to oxidation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Diversity of oxidative modifications on a single residue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Mixture spectra produced by oxidized isomers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Detection of different types of oxidation artifacts in LC-MS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7C501A-B6BB-4C2F-ACDC-0FD9A2DEB5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16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and Focus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2B894-A2C2-451A-A20A-F3244645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289" y="6198621"/>
            <a:ext cx="3984132" cy="5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F8FCA-E168-4EAE-B5D4-0C1049E33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884" y="1584196"/>
            <a:ext cx="5686249" cy="3657393"/>
          </a:xfr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Global proteome and phosphoproteome 2D LC-MS/MS data have been acquired for</a:t>
            </a:r>
            <a:r>
              <a:rPr lang="en-US" sz="2000" baseline="30000" dirty="0">
                <a:solidFill>
                  <a:schemeClr val="tx1"/>
                </a:solidFill>
                <a:latin typeface="+mj-lt"/>
                <a:sym typeface="Wingdings 2" panose="05020102010507070707" pitchFamily="18" charset="2"/>
              </a:rPr>
              <a:t>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>
                <a:solidFill>
                  <a:srgbClr val="000099"/>
                </a:solidFill>
                <a:latin typeface="+mj-lt"/>
              </a:rPr>
              <a:t>Collectively identified around 13,000 unique proteins from &gt;97 million MS2 spectra</a:t>
            </a: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>
                <a:solidFill>
                  <a:srgbClr val="000099"/>
                </a:solidFill>
                <a:latin typeface="+mj-lt"/>
              </a:rPr>
              <a:t>More than 600 tumor samples</a:t>
            </a: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 err="1">
                <a:solidFill>
                  <a:srgbClr val="000099"/>
                </a:solidFill>
                <a:latin typeface="+mj-lt"/>
              </a:rPr>
              <a:t>iTRAQ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(isobaric Tags for Relative and Absolute Quantification) and TMT (tandem mass tag)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endParaRPr lang="en-US" sz="900" dirty="0">
              <a:solidFill>
                <a:srgbClr val="0070C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Font typeface="Wingdings 2" panose="05020102010507070707" pitchFamily="18" charset="2"/>
              <a:buChar char="à"/>
            </a:pPr>
            <a:r>
              <a:rPr lang="en-US" sz="1900" u="sng" dirty="0">
                <a:hlinkClick r:id="rId3"/>
              </a:rPr>
              <a:t>https://cptac-data-portal.georgetown.edu/cptac/public</a:t>
            </a:r>
            <a:endParaRPr lang="en-US" sz="1900" u="sng" dirty="0"/>
          </a:p>
          <a:p>
            <a:pPr>
              <a:spcBef>
                <a:spcPts val="600"/>
              </a:spcBef>
              <a:buFont typeface="Wingdings 2" panose="05020102010507070707" pitchFamily="18" charset="2"/>
              <a:buChar char="à"/>
            </a:pPr>
            <a:r>
              <a:rPr lang="en-US" sz="19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CPTAC: Clinical Proteomic Tumor Analysis Consortium</a:t>
            </a:r>
            <a:endParaRPr lang="en-US" sz="19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CA97A-5C00-403D-A8C8-3799257ABC0A}"/>
              </a:ext>
            </a:extLst>
          </p:cNvPr>
          <p:cNvSpPr txBox="1"/>
          <p:nvPr/>
        </p:nvSpPr>
        <p:spPr>
          <a:xfrm>
            <a:off x="409751" y="5393522"/>
            <a:ext cx="5686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Qian Dong, Yuxue Liang, Xinjian Yan, Sanford P. Markey, </a:t>
            </a:r>
          </a:p>
          <a:p>
            <a:r>
              <a:rPr lang="en-US" dirty="0">
                <a:latin typeface="+mj-lt"/>
              </a:rPr>
              <a:t>Yuri A. Mirokhin, Dmitrii V. Tchekhovskoi, Tallat H. Bukhari </a:t>
            </a:r>
          </a:p>
          <a:p>
            <a:r>
              <a:rPr lang="en-US" dirty="0">
                <a:latin typeface="+mj-lt"/>
              </a:rPr>
              <a:t>&amp; Stephen E. Stein, </a:t>
            </a:r>
            <a:r>
              <a:rPr lang="en-US" b="1" i="1" dirty="0">
                <a:latin typeface="+mj-lt"/>
              </a:rPr>
              <a:t>MAbs</a:t>
            </a:r>
            <a:r>
              <a:rPr lang="en-US" b="1" dirty="0">
                <a:latin typeface="+mj-lt"/>
              </a:rPr>
              <a:t> 2018, 10, 354–369.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1DB761-5D90-4B4B-B53E-93AA367B2D44}"/>
              </a:ext>
            </a:extLst>
          </p:cNvPr>
          <p:cNvSpPr/>
          <p:nvPr/>
        </p:nvSpPr>
        <p:spPr>
          <a:xfrm>
            <a:off x="283850" y="994710"/>
            <a:ext cx="5593266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b="1" dirty="0">
                <a:solidFill>
                  <a:srgbClr val="000099"/>
                </a:solidFill>
                <a:latin typeface="Source Sans Pro" panose="020B0503030403020204" pitchFamily="34" charset="0"/>
              </a:rPr>
              <a:t>The NISTmAb Spectral Library and Data</a:t>
            </a:r>
            <a:endParaRPr lang="en-US" sz="2200" b="1" i="0" dirty="0">
              <a:solidFill>
                <a:srgbClr val="000099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88F02C-99F4-419A-A429-060A631320BD}"/>
              </a:ext>
            </a:extLst>
          </p:cNvPr>
          <p:cNvSpPr/>
          <p:nvPr/>
        </p:nvSpPr>
        <p:spPr>
          <a:xfrm>
            <a:off x="6314884" y="994710"/>
            <a:ext cx="58085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200" b="1" dirty="0">
                <a:solidFill>
                  <a:srgbClr val="0000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The NCI CPTAC Spectral Library and Data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5D76C3-72F5-42E2-85E7-E807AF38A367}"/>
              </a:ext>
            </a:extLst>
          </p:cNvPr>
          <p:cNvSpPr txBox="1">
            <a:spLocks/>
          </p:cNvSpPr>
          <p:nvPr/>
        </p:nvSpPr>
        <p:spPr>
          <a:xfrm>
            <a:off x="375271" y="1577530"/>
            <a:ext cx="5593267" cy="3664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NISTmAb, a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reference therapeutic antibody and a spectral reference library was published in 2018</a:t>
            </a:r>
            <a:r>
              <a:rPr lang="en-US" sz="24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: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>
                <a:solidFill>
                  <a:srgbClr val="000099"/>
                </a:solidFill>
                <a:latin typeface="+mj-lt"/>
              </a:rPr>
              <a:t>Created from &gt; 800 datasets (1D and 2D)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>
                <a:solidFill>
                  <a:srgbClr val="000099"/>
                </a:solidFill>
                <a:latin typeface="+mj-lt"/>
              </a:rPr>
              <a:t>&gt;10,000 tandem spectra from 3,300 peptides </a:t>
            </a:r>
          </a:p>
          <a:p>
            <a:pP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400" dirty="0">
                <a:solidFill>
                  <a:srgbClr val="000099"/>
                </a:solidFill>
                <a:latin typeface="+mj-lt"/>
              </a:rPr>
              <a:t>A large variety of PTMs detected from the in-depth analysis of the NISTmAb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US" sz="9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1800" dirty="0">
                <a:hlinkClick r:id="rId4"/>
              </a:rPr>
              <a:t>https://chemdata.nist.gov/dokuwiki/doku.php?id=peptidew:cdownload</a:t>
            </a:r>
            <a:endParaRPr lang="en-US" sz="1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B95A34-CCD7-41A3-BF6E-F811BBDA42C2}"/>
              </a:ext>
            </a:extLst>
          </p:cNvPr>
          <p:cNvSpPr txBox="1">
            <a:spLocks/>
          </p:cNvSpPr>
          <p:nvPr/>
        </p:nvSpPr>
        <p:spPr>
          <a:xfrm>
            <a:off x="49620" y="53236"/>
            <a:ext cx="12142380" cy="752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3BE07-BAD7-463B-A7D7-8D117204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289" y="6198621"/>
            <a:ext cx="3984132" cy="592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8493DD-EDFA-4160-8192-70D6FDF47924}"/>
              </a:ext>
            </a:extLst>
          </p:cNvPr>
          <p:cNvSpPr txBox="1"/>
          <p:nvPr/>
        </p:nvSpPr>
        <p:spPr>
          <a:xfrm>
            <a:off x="6441118" y="5393522"/>
            <a:ext cx="56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Mertins, </a:t>
            </a:r>
            <a:r>
              <a:rPr lang="en-US" i="1" dirty="0">
                <a:latin typeface="+mj-lt"/>
              </a:rPr>
              <a:t>et al</a:t>
            </a:r>
            <a:r>
              <a:rPr lang="en-US" dirty="0">
                <a:latin typeface="+mj-lt"/>
              </a:rPr>
              <a:t>. </a:t>
            </a:r>
            <a:r>
              <a:rPr lang="en-US" b="1" i="1" dirty="0">
                <a:latin typeface="+mj-lt"/>
              </a:rPr>
              <a:t>Nature</a:t>
            </a:r>
            <a:r>
              <a:rPr lang="en-US" b="1" dirty="0">
                <a:latin typeface="+mj-lt"/>
              </a:rPr>
              <a:t> 2016, 534(7605): 55-62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05A501-D778-46CB-8E7B-55AC731FFD7B}"/>
              </a:ext>
            </a:extLst>
          </p:cNvPr>
          <p:cNvCxnSpPr>
            <a:cxnSpLocks/>
          </p:cNvCxnSpPr>
          <p:nvPr/>
        </p:nvCxnSpPr>
        <p:spPr>
          <a:xfrm>
            <a:off x="412470" y="5249026"/>
            <a:ext cx="5556068" cy="314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AAC8F8-D71B-4CCE-BC47-3741073F6346}"/>
              </a:ext>
            </a:extLst>
          </p:cNvPr>
          <p:cNvCxnSpPr>
            <a:cxnSpLocks/>
          </p:cNvCxnSpPr>
          <p:nvPr/>
        </p:nvCxnSpPr>
        <p:spPr>
          <a:xfrm>
            <a:off x="6314884" y="5289526"/>
            <a:ext cx="56823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5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7C501A-B6BB-4C2F-ACDC-0FD9A2DEB5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1974"/>
            <a:ext cx="12192000" cy="78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Methods: Three Levels of Analysis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B04BAB-CF7E-48D0-906B-7C25E6432F55}"/>
              </a:ext>
            </a:extLst>
          </p:cNvPr>
          <p:cNvSpPr/>
          <p:nvPr/>
        </p:nvSpPr>
        <p:spPr>
          <a:xfrm>
            <a:off x="621030" y="5667174"/>
            <a:ext cx="7854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For Hybrid Search, see </a:t>
            </a:r>
          </a:p>
          <a:p>
            <a:r>
              <a:rPr lang="en-US" dirty="0">
                <a:latin typeface="+mj-lt"/>
              </a:rPr>
              <a:t>Burke MC, Mirokhin YA, Tchekhovskoi DV, Markey SP, </a:t>
            </a:r>
            <a:r>
              <a:rPr lang="en-US" dirty="0" err="1">
                <a:latin typeface="+mj-lt"/>
              </a:rPr>
              <a:t>Heidbrink</a:t>
            </a:r>
            <a:r>
              <a:rPr lang="en-US" dirty="0">
                <a:latin typeface="+mj-lt"/>
              </a:rPr>
              <a:t> Thompson J, Larkin C, Stein SE, </a:t>
            </a:r>
            <a:r>
              <a:rPr lang="en-US" b="1" i="1" dirty="0">
                <a:latin typeface="+mj-lt"/>
              </a:rPr>
              <a:t>J Proteome Res.</a:t>
            </a:r>
            <a:r>
              <a:rPr lang="en-US" b="1" dirty="0">
                <a:latin typeface="+mj-lt"/>
              </a:rPr>
              <a:t> 2017 May 5;16(5):1924-1935.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B27F3C-B467-4ACE-A601-4FB454DFA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85" y="6248695"/>
            <a:ext cx="3647636" cy="5428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120C98-9B72-41A0-8D1C-252EBDA4897B}"/>
              </a:ext>
            </a:extLst>
          </p:cNvPr>
          <p:cNvSpPr/>
          <p:nvPr/>
        </p:nvSpPr>
        <p:spPr>
          <a:xfrm>
            <a:off x="1041646" y="1377536"/>
            <a:ext cx="3488606" cy="76944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+mj-lt"/>
              </a:rPr>
              <a:t>Step 1:</a:t>
            </a:r>
            <a:r>
              <a:rPr lang="en-US" sz="22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Examine peptides in spectral libraries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B2565-9E1A-44DB-9FC8-BCA67D3C0165}"/>
              </a:ext>
            </a:extLst>
          </p:cNvPr>
          <p:cNvSpPr/>
          <p:nvPr/>
        </p:nvSpPr>
        <p:spPr>
          <a:xfrm>
            <a:off x="1041646" y="2774141"/>
            <a:ext cx="3488607" cy="7694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+mj-lt"/>
              </a:rPr>
              <a:t>Step 2:</a:t>
            </a:r>
            <a:r>
              <a:rPr lang="en-US" sz="2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Use “Hybrid Library Search” to search 2D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2AEA7A-B509-4A12-BBE0-51B07DFB67F0}"/>
              </a:ext>
            </a:extLst>
          </p:cNvPr>
          <p:cNvSpPr/>
          <p:nvPr/>
        </p:nvSpPr>
        <p:spPr>
          <a:xfrm>
            <a:off x="1041645" y="4176438"/>
            <a:ext cx="3488607" cy="76944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+mj-lt"/>
              </a:rPr>
              <a:t>Step 3: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 Utilize an MS1 and MS2 peptide-centric method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912CA6-3BF2-46CF-A2CC-CC982D101790}"/>
              </a:ext>
            </a:extLst>
          </p:cNvPr>
          <p:cNvSpPr/>
          <p:nvPr/>
        </p:nvSpPr>
        <p:spPr>
          <a:xfrm>
            <a:off x="4944118" y="1449858"/>
            <a:ext cx="2670566" cy="557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0099"/>
                </a:solidFill>
                <a:latin typeface="+mj-lt"/>
              </a:rPr>
              <a:t>known oxidation on few amino acids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114BE5-53DF-41FF-B077-D4D1389140F5}"/>
              </a:ext>
            </a:extLst>
          </p:cNvPr>
          <p:cNvSpPr/>
          <p:nvPr/>
        </p:nvSpPr>
        <p:spPr>
          <a:xfrm>
            <a:off x="4944117" y="2894836"/>
            <a:ext cx="2575959" cy="557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0099"/>
                </a:solidFill>
                <a:latin typeface="+mj-lt"/>
              </a:rPr>
              <a:t>unknown oxidation across all amino acids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A3478E-800A-48E4-8F17-A5687F6CD88B}"/>
              </a:ext>
            </a:extLst>
          </p:cNvPr>
          <p:cNvSpPr/>
          <p:nvPr/>
        </p:nvSpPr>
        <p:spPr>
          <a:xfrm>
            <a:off x="4929953" y="4314768"/>
            <a:ext cx="2794822" cy="557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0099"/>
                </a:solidFill>
                <a:latin typeface="+mj-lt"/>
              </a:rPr>
              <a:t>unknown oxidized isomers and mixture spectra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D83495-99B6-4B32-B6B6-B3B3E97348A4}"/>
              </a:ext>
            </a:extLst>
          </p:cNvPr>
          <p:cNvSpPr/>
          <p:nvPr/>
        </p:nvSpPr>
        <p:spPr>
          <a:xfrm>
            <a:off x="9388881" y="3188072"/>
            <a:ext cx="90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</a:rPr>
              <a:t>Level 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F941C1-1F33-480F-95CE-1CF043066F19}"/>
              </a:ext>
            </a:extLst>
          </p:cNvPr>
          <p:cNvSpPr/>
          <p:nvPr/>
        </p:nvSpPr>
        <p:spPr>
          <a:xfrm>
            <a:off x="9388881" y="2076152"/>
            <a:ext cx="9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</a:rPr>
              <a:t>Level 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D38CC00-7C28-4376-96C1-FD9A4215E138}"/>
              </a:ext>
            </a:extLst>
          </p:cNvPr>
          <p:cNvSpPr/>
          <p:nvPr/>
        </p:nvSpPr>
        <p:spPr>
          <a:xfrm>
            <a:off x="9437833" y="4281693"/>
            <a:ext cx="9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</a:rPr>
              <a:t>Level 3</a:t>
            </a:r>
          </a:p>
        </p:txBody>
      </p:sp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4FB211EA-9E4A-4ED8-9DE8-92CF47ACE65F}"/>
              </a:ext>
            </a:extLst>
          </p:cNvPr>
          <p:cNvGraphicFramePr/>
          <p:nvPr/>
        </p:nvGraphicFramePr>
        <p:xfrm>
          <a:off x="7538484" y="1010957"/>
          <a:ext cx="4073905" cy="446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84FADA-5A27-4354-96B8-E24E1ABEDDCE}"/>
              </a:ext>
            </a:extLst>
          </p:cNvPr>
          <p:cNvCxnSpPr>
            <a:cxnSpLocks/>
          </p:cNvCxnSpPr>
          <p:nvPr/>
        </p:nvCxnSpPr>
        <p:spPr>
          <a:xfrm>
            <a:off x="5038723" y="2007062"/>
            <a:ext cx="25759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B70AE8-7403-4377-BB24-FFE0AB71F306}"/>
              </a:ext>
            </a:extLst>
          </p:cNvPr>
          <p:cNvCxnSpPr/>
          <p:nvPr/>
        </p:nvCxnSpPr>
        <p:spPr>
          <a:xfrm>
            <a:off x="5038724" y="3454400"/>
            <a:ext cx="25759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C7F824-BBF0-4276-A473-FF24AFF69B17}"/>
              </a:ext>
            </a:extLst>
          </p:cNvPr>
          <p:cNvCxnSpPr/>
          <p:nvPr/>
        </p:nvCxnSpPr>
        <p:spPr>
          <a:xfrm>
            <a:off x="5038724" y="4865155"/>
            <a:ext cx="25759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1936C7-D6C9-4C11-BA09-53C49338A25B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2785949" y="2146977"/>
            <a:ext cx="1" cy="627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FAA28C-5C0A-47CA-8E7E-98DCAF2DCCA4}"/>
              </a:ext>
            </a:extLst>
          </p:cNvPr>
          <p:cNvCxnSpPr/>
          <p:nvPr/>
        </p:nvCxnSpPr>
        <p:spPr>
          <a:xfrm>
            <a:off x="2785947" y="3557404"/>
            <a:ext cx="1" cy="627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7CA26F-42E8-40C2-A067-C3FAB045E877}"/>
              </a:ext>
            </a:extLst>
          </p:cNvPr>
          <p:cNvCxnSpPr/>
          <p:nvPr/>
        </p:nvCxnSpPr>
        <p:spPr>
          <a:xfrm>
            <a:off x="2785947" y="4944307"/>
            <a:ext cx="1" cy="627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120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6E8310-E863-4A6D-A374-A1740FC19D3F}"/>
              </a:ext>
            </a:extLst>
          </p:cNvPr>
          <p:cNvSpPr/>
          <p:nvPr/>
        </p:nvSpPr>
        <p:spPr>
          <a:xfrm>
            <a:off x="0" y="24845"/>
            <a:ext cx="12192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Result 1:</a:t>
            </a:r>
            <a:r>
              <a:rPr lang="en-US" sz="3600" b="1" dirty="0">
                <a:latin typeface="+mj-lt"/>
                <a:ea typeface="Times New Roman" panose="02020603050405020304" pitchFamily="18" charset="0"/>
              </a:rPr>
              <a:t> Susceptibility of Amino Acids to Mono-Oxidation Observed in CPTAC Data Using a Hybrid Library Search Method </a:t>
            </a:r>
            <a:endParaRPr lang="en-US" sz="36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C07C0-BAD1-4D28-8038-F9C84AA8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721" y="2748625"/>
            <a:ext cx="2086293" cy="2397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91BDF-1F1A-4C2A-9CC7-D8EC4553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3" y="2748625"/>
            <a:ext cx="2137853" cy="2397791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0B9761C-2269-4D72-A73F-AE291183BCB7}"/>
              </a:ext>
            </a:extLst>
          </p:cNvPr>
          <p:cNvGraphicFramePr>
            <a:graphicFrameLocks/>
          </p:cNvGraphicFramePr>
          <p:nvPr/>
        </p:nvGraphicFramePr>
        <p:xfrm>
          <a:off x="2751112" y="2393976"/>
          <a:ext cx="6767193" cy="503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56650FF-3165-49F0-B4A0-B59FC869F5A4}"/>
              </a:ext>
            </a:extLst>
          </p:cNvPr>
          <p:cNvSpPr/>
          <p:nvPr/>
        </p:nvSpPr>
        <p:spPr>
          <a:xfrm>
            <a:off x="2395839" y="1375471"/>
            <a:ext cx="7576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Most O1 Susceptible: Met, Trp, </a:t>
            </a:r>
            <a:r>
              <a:rPr lang="en-US" sz="2400" b="1" dirty="0" err="1">
                <a:solidFill>
                  <a:srgbClr val="FF0000"/>
                </a:solidFill>
              </a:rPr>
              <a:t>Cys</a:t>
            </a:r>
            <a:r>
              <a:rPr lang="en-US" sz="2400" b="1" dirty="0">
                <a:solidFill>
                  <a:srgbClr val="FF0000"/>
                </a:solidFill>
              </a:rPr>
              <a:t>, Tyr, Asp, Glu, Pro, Phe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FCC1A4-7450-42B4-ACF6-7EC2C10F392B}"/>
              </a:ext>
            </a:extLst>
          </p:cNvPr>
          <p:cNvCxnSpPr/>
          <p:nvPr/>
        </p:nvCxnSpPr>
        <p:spPr>
          <a:xfrm>
            <a:off x="5192915" y="1944986"/>
            <a:ext cx="4717507" cy="0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93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B42ABC-2AE6-4540-BFB0-D0D14AECC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533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 2: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Manifold Oxidation Compounds of Tryptophan </a:t>
            </a:r>
            <a:br>
              <a:rPr lang="en-US" sz="3600" b="1" dirty="0">
                <a:solidFill>
                  <a:schemeClr val="bg1"/>
                </a:solidFill>
                <a:latin typeface="+mj-lt"/>
              </a:rPr>
            </a:br>
            <a:r>
              <a:rPr lang="en-US" sz="3600" b="1" dirty="0">
                <a:solidFill>
                  <a:schemeClr val="bg1"/>
                </a:solidFill>
                <a:latin typeface="+mj-lt"/>
              </a:rPr>
              <a:t>in the NISTmAb Observed in 1D and 2D Data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69E6C5-A440-4C34-9B56-F7CA70EF147B}"/>
              </a:ext>
            </a:extLst>
          </p:cNvPr>
          <p:cNvSpPr/>
          <p:nvPr/>
        </p:nvSpPr>
        <p:spPr>
          <a:xfrm>
            <a:off x="7356867" y="2531429"/>
            <a:ext cx="4131767" cy="404726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u="sng" dirty="0"/>
              <a:t>FN</a:t>
            </a:r>
            <a:r>
              <a:rPr lang="en-US" sz="2400" b="1" u="sng" dirty="0">
                <a:solidFill>
                  <a:srgbClr val="C00000"/>
                </a:solidFill>
              </a:rPr>
              <a:t>W</a:t>
            </a:r>
            <a:r>
              <a:rPr lang="en-US" sz="2400" u="sng" dirty="0"/>
              <a:t>YVDGVEVHNAK</a:t>
            </a:r>
          </a:p>
          <a:p>
            <a:endParaRPr lang="en-US" sz="2000" dirty="0"/>
          </a:p>
          <a:p>
            <a:r>
              <a:rPr lang="en-US" sz="2400" u="sng" dirty="0"/>
              <a:t>Kynurenine</a:t>
            </a:r>
          </a:p>
          <a:p>
            <a:endParaRPr lang="en-US" sz="1000" dirty="0"/>
          </a:p>
          <a:p>
            <a:r>
              <a:rPr lang="en-US" sz="2400" u="sng" dirty="0"/>
              <a:t>2-, 4-, 5-, 6-, and 7-hydroxytryptophan</a:t>
            </a:r>
          </a:p>
          <a:p>
            <a:endParaRPr lang="en-US" sz="1500" dirty="0"/>
          </a:p>
          <a:p>
            <a:r>
              <a:rPr lang="en-US" sz="2400" u="sng" dirty="0"/>
              <a:t>N-</a:t>
            </a:r>
            <a:r>
              <a:rPr lang="en-US" sz="2400" u="sng" dirty="0" err="1"/>
              <a:t>formylkynurenine</a:t>
            </a:r>
            <a:endParaRPr lang="en-US" sz="2400" u="sng" dirty="0"/>
          </a:p>
          <a:p>
            <a:endParaRPr lang="en-US" sz="1400" dirty="0"/>
          </a:p>
          <a:p>
            <a:r>
              <a:rPr lang="en-US" sz="2400" u="sng" dirty="0"/>
              <a:t>hydroxy-N-</a:t>
            </a:r>
            <a:r>
              <a:rPr lang="en-US" sz="2400" u="sng" dirty="0" err="1"/>
              <a:t>formylkynurenine</a:t>
            </a:r>
            <a:endParaRPr lang="en-US" sz="2400" u="sng" dirty="0"/>
          </a:p>
          <a:p>
            <a:endParaRPr lang="en-US" sz="2000" dirty="0"/>
          </a:p>
          <a:p>
            <a:r>
              <a:rPr lang="en-US" sz="2400" u="sng" dirty="0"/>
              <a:t>dihydroxy-N-</a:t>
            </a:r>
            <a:r>
              <a:rPr lang="en-US" sz="2400" u="sng" dirty="0" err="1"/>
              <a:t>formylkynurenine</a:t>
            </a:r>
            <a:endParaRPr lang="en-US" sz="24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F10A5-E967-4A21-B3F4-DD9BBE06CF94}"/>
              </a:ext>
            </a:extLst>
          </p:cNvPr>
          <p:cNvSpPr txBox="1"/>
          <p:nvPr/>
        </p:nvSpPr>
        <p:spPr>
          <a:xfrm>
            <a:off x="542076" y="1098351"/>
            <a:ext cx="11107848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</a:rPr>
              <a:t>A single NISTmAb peptide with an oxidized tryptophan produced 5 oxidative species detected in a single run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551AD-8FC4-4606-AF0B-C0F43DD4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6" y="2270104"/>
            <a:ext cx="6552407" cy="4569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4DC32-D939-4EC2-8909-52C6FEA945F7}"/>
              </a:ext>
            </a:extLst>
          </p:cNvPr>
          <p:cNvSpPr txBox="1"/>
          <p:nvPr/>
        </p:nvSpPr>
        <p:spPr>
          <a:xfrm>
            <a:off x="2803723" y="2377735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Unmodified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BDA89-AD28-4725-A68C-BB865D2CF733}"/>
              </a:ext>
            </a:extLst>
          </p:cNvPr>
          <p:cNvSpPr txBox="1"/>
          <p:nvPr/>
        </p:nvSpPr>
        <p:spPr>
          <a:xfrm>
            <a:off x="2071791" y="2963072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In-sample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C5670-A573-43C9-A609-50413C04D78C}"/>
              </a:ext>
            </a:extLst>
          </p:cNvPr>
          <p:cNvSpPr txBox="1"/>
          <p:nvPr/>
        </p:nvSpPr>
        <p:spPr>
          <a:xfrm>
            <a:off x="2972924" y="3576461"/>
            <a:ext cx="148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In-source</a:t>
            </a:r>
            <a:r>
              <a:rPr lang="en-US" sz="2400" dirty="0">
                <a:solidFill>
                  <a:srgbClr val="0000CC"/>
                </a:solidFill>
              </a:rPr>
              <a:t>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4B0FAD-58F8-459C-8FDB-5B76D08217D9}"/>
              </a:ext>
            </a:extLst>
          </p:cNvPr>
          <p:cNvCxnSpPr>
            <a:cxnSpLocks/>
          </p:cNvCxnSpPr>
          <p:nvPr/>
        </p:nvCxnSpPr>
        <p:spPr>
          <a:xfrm>
            <a:off x="4302897" y="3857808"/>
            <a:ext cx="461997" cy="13045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4D3AE0-A80B-4BA7-9343-4D730A5D477D}"/>
              </a:ext>
            </a:extLst>
          </p:cNvPr>
          <p:cNvCxnSpPr>
            <a:cxnSpLocks/>
          </p:cNvCxnSpPr>
          <p:nvPr/>
        </p:nvCxnSpPr>
        <p:spPr>
          <a:xfrm>
            <a:off x="3167529" y="4065261"/>
            <a:ext cx="932789" cy="15481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671F67-2EEC-4F67-B495-1BBCEA46AEDC}"/>
              </a:ext>
            </a:extLst>
          </p:cNvPr>
          <p:cNvCxnSpPr>
            <a:cxnSpLocks/>
          </p:cNvCxnSpPr>
          <p:nvPr/>
        </p:nvCxnSpPr>
        <p:spPr>
          <a:xfrm>
            <a:off x="4153269" y="4543798"/>
            <a:ext cx="540689" cy="2308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0E3AB3-892B-485D-8E52-A18376ADE4ED}"/>
              </a:ext>
            </a:extLst>
          </p:cNvPr>
          <p:cNvCxnSpPr>
            <a:cxnSpLocks/>
          </p:cNvCxnSpPr>
          <p:nvPr/>
        </p:nvCxnSpPr>
        <p:spPr>
          <a:xfrm>
            <a:off x="2864403" y="4757998"/>
            <a:ext cx="1288866" cy="1328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F13DE-FC04-479C-8B74-F1B1B8B66B1A}"/>
              </a:ext>
            </a:extLst>
          </p:cNvPr>
          <p:cNvCxnSpPr>
            <a:cxnSpLocks/>
          </p:cNvCxnSpPr>
          <p:nvPr/>
        </p:nvCxnSpPr>
        <p:spPr>
          <a:xfrm>
            <a:off x="4258585" y="5316697"/>
            <a:ext cx="540689" cy="2308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636D1C-0744-4561-B9DF-5329FFFF5905}"/>
              </a:ext>
            </a:extLst>
          </p:cNvPr>
          <p:cNvCxnSpPr>
            <a:cxnSpLocks/>
          </p:cNvCxnSpPr>
          <p:nvPr/>
        </p:nvCxnSpPr>
        <p:spPr>
          <a:xfrm>
            <a:off x="4258881" y="5957624"/>
            <a:ext cx="540689" cy="23083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5631E1-BE89-4FA5-BFC0-A95692B954C0}"/>
              </a:ext>
            </a:extLst>
          </p:cNvPr>
          <p:cNvCxnSpPr>
            <a:cxnSpLocks/>
          </p:cNvCxnSpPr>
          <p:nvPr/>
        </p:nvCxnSpPr>
        <p:spPr>
          <a:xfrm>
            <a:off x="2869160" y="5463446"/>
            <a:ext cx="924417" cy="1580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CA5D020-6131-4B0C-A504-674FC77BA103}"/>
              </a:ext>
            </a:extLst>
          </p:cNvPr>
          <p:cNvCxnSpPr>
            <a:cxnSpLocks/>
          </p:cNvCxnSpPr>
          <p:nvPr/>
        </p:nvCxnSpPr>
        <p:spPr>
          <a:xfrm>
            <a:off x="2791818" y="6107718"/>
            <a:ext cx="1059593" cy="1927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788216-ADFE-45A3-90C9-E93E67FB3F81}"/>
              </a:ext>
            </a:extLst>
          </p:cNvPr>
          <p:cNvCxnSpPr>
            <a:cxnSpLocks/>
          </p:cNvCxnSpPr>
          <p:nvPr/>
        </p:nvCxnSpPr>
        <p:spPr>
          <a:xfrm>
            <a:off x="4423613" y="2649198"/>
            <a:ext cx="341281" cy="1135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17CDE0-3648-4273-9E7C-174978D6E11A}"/>
              </a:ext>
            </a:extLst>
          </p:cNvPr>
          <p:cNvSpPr txBox="1"/>
          <p:nvPr/>
        </p:nvSpPr>
        <p:spPr>
          <a:xfrm>
            <a:off x="1674762" y="374624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In-sample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9F20C-0AA5-46C8-9FC4-4247A68866D1}"/>
              </a:ext>
            </a:extLst>
          </p:cNvPr>
          <p:cNvSpPr txBox="1"/>
          <p:nvPr/>
        </p:nvSpPr>
        <p:spPr>
          <a:xfrm>
            <a:off x="2972923" y="4308725"/>
            <a:ext cx="148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In-source</a:t>
            </a:r>
            <a:r>
              <a:rPr lang="en-US" sz="2400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5F3-F14B-45FF-B664-32D1EE68EB6D}"/>
              </a:ext>
            </a:extLst>
          </p:cNvPr>
          <p:cNvSpPr txBox="1"/>
          <p:nvPr/>
        </p:nvSpPr>
        <p:spPr>
          <a:xfrm>
            <a:off x="3050265" y="5011869"/>
            <a:ext cx="148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In-source</a:t>
            </a:r>
            <a:r>
              <a:rPr lang="en-US" sz="2400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66CDDD-532E-4975-91C7-F23F5B18B63F}"/>
              </a:ext>
            </a:extLst>
          </p:cNvPr>
          <p:cNvSpPr txBox="1"/>
          <p:nvPr/>
        </p:nvSpPr>
        <p:spPr>
          <a:xfrm>
            <a:off x="2936988" y="5682035"/>
            <a:ext cx="148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In-source</a:t>
            </a:r>
            <a:r>
              <a:rPr lang="en-US" sz="2400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F36F8F-0248-47A8-9D96-76B615515BE6}"/>
              </a:ext>
            </a:extLst>
          </p:cNvPr>
          <p:cNvSpPr txBox="1"/>
          <p:nvPr/>
        </p:nvSpPr>
        <p:spPr>
          <a:xfrm>
            <a:off x="1407402" y="441830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In-sample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7E3A8-46E5-4475-9CFD-64D197529CF8}"/>
              </a:ext>
            </a:extLst>
          </p:cNvPr>
          <p:cNvSpPr txBox="1"/>
          <p:nvPr/>
        </p:nvSpPr>
        <p:spPr>
          <a:xfrm>
            <a:off x="1380615" y="515999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In-sample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E0540E-2696-41A9-B769-410414C2DA4E}"/>
              </a:ext>
            </a:extLst>
          </p:cNvPr>
          <p:cNvSpPr txBox="1"/>
          <p:nvPr/>
        </p:nvSpPr>
        <p:spPr>
          <a:xfrm>
            <a:off x="1380615" y="5876885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In-sample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CD4AC8-164E-4D18-82BB-3000FD26AC9D}"/>
              </a:ext>
            </a:extLst>
          </p:cNvPr>
          <p:cNvCxnSpPr>
            <a:cxnSpLocks/>
          </p:cNvCxnSpPr>
          <p:nvPr/>
        </p:nvCxnSpPr>
        <p:spPr>
          <a:xfrm>
            <a:off x="3526310" y="3334875"/>
            <a:ext cx="406380" cy="1675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E670A8-3667-4E68-A0F5-C8A91701FDC1}"/>
              </a:ext>
            </a:extLst>
          </p:cNvPr>
          <p:cNvCxnSpPr>
            <a:cxnSpLocks/>
          </p:cNvCxnSpPr>
          <p:nvPr/>
        </p:nvCxnSpPr>
        <p:spPr>
          <a:xfrm>
            <a:off x="3204348" y="4080115"/>
            <a:ext cx="1298162" cy="1233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6F575DC-DA78-4A76-994C-36CE51AD8558}"/>
              </a:ext>
            </a:extLst>
          </p:cNvPr>
          <p:cNvCxnSpPr>
            <a:cxnSpLocks/>
          </p:cNvCxnSpPr>
          <p:nvPr/>
        </p:nvCxnSpPr>
        <p:spPr>
          <a:xfrm>
            <a:off x="2791818" y="4809246"/>
            <a:ext cx="766277" cy="1194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26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29957</TotalTime>
  <Words>1354</Words>
  <Application>Microsoft Office PowerPoint</Application>
  <PresentationFormat>Widescreen</PresentationFormat>
  <Paragraphs>349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Arial Nova Cond Light</vt:lpstr>
      <vt:lpstr>Calibri</vt:lpstr>
      <vt:lpstr>Calibri Light</vt:lpstr>
      <vt:lpstr>Microsoft Sans Serif</vt:lpstr>
      <vt:lpstr>Source Sans Pro</vt:lpstr>
      <vt:lpstr>Wingdings</vt:lpstr>
      <vt:lpstr>Wingdings 2</vt:lpstr>
      <vt:lpstr>Office Theme</vt:lpstr>
      <vt:lpstr>PowerPoint Presentation</vt:lpstr>
      <vt:lpstr> Outline</vt:lpstr>
      <vt:lpstr>PowerPoint Presentation</vt:lpstr>
      <vt:lpstr>Examples of How the Side-Chains of Some Amino Acids  Are Readily Oxidized</vt:lpstr>
      <vt:lpstr>Purpose and Focus</vt:lpstr>
      <vt:lpstr>PowerPoint Presentation</vt:lpstr>
      <vt:lpstr>Methods: Three Levels of Analysis</vt:lpstr>
      <vt:lpstr>PowerPoint Presentation</vt:lpstr>
      <vt:lpstr>Result 2: Manifold Oxidation Compounds of Tryptophan  in the NISTmAb Observed in 1D and 2D Data</vt:lpstr>
      <vt:lpstr>PowerPoint Presentation</vt:lpstr>
      <vt:lpstr>Result 3-2: Doubly-Oxidized Mixture Spectra Could Further Increase Complexity in Identification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Dong, Qian (Fed)</dc:creator>
  <cp:lastModifiedBy>Eric</cp:lastModifiedBy>
  <cp:revision>1056</cp:revision>
  <cp:lastPrinted>2019-05-28T19:23:52Z</cp:lastPrinted>
  <dcterms:created xsi:type="dcterms:W3CDTF">2019-04-14T02:18:25Z</dcterms:created>
  <dcterms:modified xsi:type="dcterms:W3CDTF">2019-06-05T16:05:50Z</dcterms:modified>
</cp:coreProperties>
</file>